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60" r:id="rId3"/>
    <p:sldId id="704" r:id="rId4"/>
    <p:sldId id="744" r:id="rId5"/>
    <p:sldId id="745" r:id="rId6"/>
    <p:sldId id="731" r:id="rId7"/>
    <p:sldId id="747" r:id="rId8"/>
    <p:sldId id="752" r:id="rId9"/>
    <p:sldId id="746" r:id="rId10"/>
    <p:sldId id="749" r:id="rId11"/>
    <p:sldId id="728" r:id="rId12"/>
    <p:sldId id="753" r:id="rId13"/>
    <p:sldId id="729" r:id="rId14"/>
    <p:sldId id="751" r:id="rId15"/>
    <p:sldId id="750" r:id="rId16"/>
    <p:sldId id="742" r:id="rId17"/>
    <p:sldId id="754" r:id="rId18"/>
    <p:sldId id="755" r:id="rId19"/>
    <p:sldId id="756" r:id="rId20"/>
    <p:sldId id="757" r:id="rId21"/>
    <p:sldId id="761" r:id="rId22"/>
    <p:sldId id="759" r:id="rId23"/>
    <p:sldId id="762" r:id="rId24"/>
    <p:sldId id="748" r:id="rId25"/>
    <p:sldId id="758" r:id="rId26"/>
    <p:sldId id="7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96C6BE-2D5F-A34A-ABC4-3012B0FD41FA}" v="3890" dt="2023-03-09T14:26:32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11" d="100"/>
          <a:sy n="111" d="100"/>
        </p:scale>
        <p:origin x="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uire, Ross" userId="d820063d-672e-4af0-be0e-a61bfcb76138" providerId="ADAL" clId="{FB96C6BE-2D5F-A34A-ABC4-3012B0FD41FA}"/>
    <pc:docChg chg="undo custSel addSld delSld modSld sldOrd">
      <pc:chgData name="Maguire, Ross" userId="d820063d-672e-4af0-be0e-a61bfcb76138" providerId="ADAL" clId="{FB96C6BE-2D5F-A34A-ABC4-3012B0FD41FA}" dt="2023-03-16T20:07:50.601" v="3906" actId="14734"/>
      <pc:docMkLst>
        <pc:docMk/>
      </pc:docMkLst>
      <pc:sldChg chg="modSp mod">
        <pc:chgData name="Maguire, Ross" userId="d820063d-672e-4af0-be0e-a61bfcb76138" providerId="ADAL" clId="{FB96C6BE-2D5F-A34A-ABC4-3012B0FD41FA}" dt="2023-03-16T20:07:50.601" v="3906" actId="14734"/>
        <pc:sldMkLst>
          <pc:docMk/>
          <pc:sldMk cId="2838928941" sldId="260"/>
        </pc:sldMkLst>
        <pc:graphicFrameChg chg="modGraphic">
          <ac:chgData name="Maguire, Ross" userId="d820063d-672e-4af0-be0e-a61bfcb76138" providerId="ADAL" clId="{FB96C6BE-2D5F-A34A-ABC4-3012B0FD41FA}" dt="2023-03-16T20:07:50.601" v="3906" actId="14734"/>
          <ac:graphicFrameMkLst>
            <pc:docMk/>
            <pc:sldMk cId="2838928941" sldId="260"/>
            <ac:graphicFrameMk id="2" creationId="{B7058B99-03DF-6C00-8765-37E1D31EE436}"/>
          </ac:graphicFrameMkLst>
        </pc:graphicFrameChg>
      </pc:sldChg>
      <pc:sldChg chg="modSp add del mod setBg">
        <pc:chgData name="Maguire, Ross" userId="d820063d-672e-4af0-be0e-a61bfcb76138" providerId="ADAL" clId="{FB96C6BE-2D5F-A34A-ABC4-3012B0FD41FA}" dt="2023-03-08T20:29:21.430" v="2474" actId="2696"/>
        <pc:sldMkLst>
          <pc:docMk/>
          <pc:sldMk cId="0" sldId="261"/>
        </pc:sldMkLst>
        <pc:spChg chg="mod">
          <ac:chgData name="Maguire, Ross" userId="d820063d-672e-4af0-be0e-a61bfcb76138" providerId="ADAL" clId="{FB96C6BE-2D5F-A34A-ABC4-3012B0FD41FA}" dt="2023-03-07T17:58:48.538" v="3" actId="207"/>
          <ac:spMkLst>
            <pc:docMk/>
            <pc:sldMk cId="0" sldId="261"/>
            <ac:spMk id="121" creationId="{00000000-0000-0000-0000-000000000000}"/>
          </ac:spMkLst>
        </pc:spChg>
      </pc:sldChg>
      <pc:sldChg chg="modSp add del mod setBg">
        <pc:chgData name="Maguire, Ross" userId="d820063d-672e-4af0-be0e-a61bfcb76138" providerId="ADAL" clId="{FB96C6BE-2D5F-A34A-ABC4-3012B0FD41FA}" dt="2023-03-08T20:29:24.383" v="2475" actId="2696"/>
        <pc:sldMkLst>
          <pc:docMk/>
          <pc:sldMk cId="0" sldId="262"/>
        </pc:sldMkLst>
        <pc:spChg chg="mod">
          <ac:chgData name="Maguire, Ross" userId="d820063d-672e-4af0-be0e-a61bfcb76138" providerId="ADAL" clId="{FB96C6BE-2D5F-A34A-ABC4-3012B0FD41FA}" dt="2023-03-07T17:58:45.500" v="2" actId="207"/>
          <ac:spMkLst>
            <pc:docMk/>
            <pc:sldMk cId="0" sldId="262"/>
            <ac:spMk id="148" creationId="{00000000-0000-0000-0000-000000000000}"/>
          </ac:spMkLst>
        </pc:spChg>
      </pc:sldChg>
      <pc:sldChg chg="addSp delSp modSp add del mod ord setBg">
        <pc:chgData name="Maguire, Ross" userId="d820063d-672e-4af0-be0e-a61bfcb76138" providerId="ADAL" clId="{FB96C6BE-2D5F-A34A-ABC4-3012B0FD41FA}" dt="2023-03-08T19:48:42.927" v="1833" actId="2696"/>
        <pc:sldMkLst>
          <pc:docMk/>
          <pc:sldMk cId="0" sldId="263"/>
        </pc:sldMkLst>
        <pc:spChg chg="mod">
          <ac:chgData name="Maguire, Ross" userId="d820063d-672e-4af0-be0e-a61bfcb76138" providerId="ADAL" clId="{FB96C6BE-2D5F-A34A-ABC4-3012B0FD41FA}" dt="2023-03-07T17:58:41.495" v="1" actId="207"/>
          <ac:spMkLst>
            <pc:docMk/>
            <pc:sldMk cId="0" sldId="263"/>
            <ac:spMk id="174" creationId="{00000000-0000-0000-0000-000000000000}"/>
          </ac:spMkLst>
        </pc:spChg>
        <pc:spChg chg="add del">
          <ac:chgData name="Maguire, Ross" userId="d820063d-672e-4af0-be0e-a61bfcb76138" providerId="ADAL" clId="{FB96C6BE-2D5F-A34A-ABC4-3012B0FD41FA}" dt="2023-03-08T19:47:08.195" v="1813" actId="478"/>
          <ac:spMkLst>
            <pc:docMk/>
            <pc:sldMk cId="0" sldId="263"/>
            <ac:spMk id="175" creationId="{00000000-0000-0000-0000-000000000000}"/>
          </ac:spMkLst>
        </pc:spChg>
      </pc:sldChg>
      <pc:sldChg chg="modSp add del mod ord setBg">
        <pc:chgData name="Maguire, Ross" userId="d820063d-672e-4af0-be0e-a61bfcb76138" providerId="ADAL" clId="{FB96C6BE-2D5F-A34A-ABC4-3012B0FD41FA}" dt="2023-03-08T20:31:37.641" v="2543" actId="2696"/>
        <pc:sldMkLst>
          <pc:docMk/>
          <pc:sldMk cId="0" sldId="277"/>
        </pc:sldMkLst>
        <pc:spChg chg="mod">
          <ac:chgData name="Maguire, Ross" userId="d820063d-672e-4af0-be0e-a61bfcb76138" providerId="ADAL" clId="{FB96C6BE-2D5F-A34A-ABC4-3012B0FD41FA}" dt="2023-03-07T18:01:23.001" v="9" actId="207"/>
          <ac:spMkLst>
            <pc:docMk/>
            <pc:sldMk cId="0" sldId="277"/>
            <ac:spMk id="366" creationId="{00000000-0000-0000-0000-000000000000}"/>
          </ac:spMkLst>
        </pc:spChg>
        <pc:spChg chg="mod">
          <ac:chgData name="Maguire, Ross" userId="d820063d-672e-4af0-be0e-a61bfcb76138" providerId="ADAL" clId="{FB96C6BE-2D5F-A34A-ABC4-3012B0FD41FA}" dt="2023-03-07T18:01:17.955" v="8" actId="207"/>
          <ac:spMkLst>
            <pc:docMk/>
            <pc:sldMk cId="0" sldId="277"/>
            <ac:spMk id="368" creationId="{00000000-0000-0000-0000-000000000000}"/>
          </ac:spMkLst>
        </pc:spChg>
      </pc:sldChg>
      <pc:sldChg chg="modSp add del mod ord setBg">
        <pc:chgData name="Maguire, Ross" userId="d820063d-672e-4af0-be0e-a61bfcb76138" providerId="ADAL" clId="{FB96C6BE-2D5F-A34A-ABC4-3012B0FD41FA}" dt="2023-03-08T20:31:36.513" v="2542" actId="2696"/>
        <pc:sldMkLst>
          <pc:docMk/>
          <pc:sldMk cId="0" sldId="278"/>
        </pc:sldMkLst>
        <pc:spChg chg="mod">
          <ac:chgData name="Maguire, Ross" userId="d820063d-672e-4af0-be0e-a61bfcb76138" providerId="ADAL" clId="{FB96C6BE-2D5F-A34A-ABC4-3012B0FD41FA}" dt="2023-03-07T18:01:30.716" v="11" actId="207"/>
          <ac:spMkLst>
            <pc:docMk/>
            <pc:sldMk cId="0" sldId="278"/>
            <ac:spMk id="376" creationId="{00000000-0000-0000-0000-000000000000}"/>
          </ac:spMkLst>
        </pc:spChg>
        <pc:spChg chg="mod">
          <ac:chgData name="Maguire, Ross" userId="d820063d-672e-4af0-be0e-a61bfcb76138" providerId="ADAL" clId="{FB96C6BE-2D5F-A34A-ABC4-3012B0FD41FA}" dt="2023-03-07T18:01:28.106" v="10" actId="207"/>
          <ac:spMkLst>
            <pc:docMk/>
            <pc:sldMk cId="0" sldId="278"/>
            <ac:spMk id="378" creationId="{00000000-0000-0000-0000-000000000000}"/>
          </ac:spMkLst>
        </pc:spChg>
      </pc:sldChg>
      <pc:sldChg chg="modSp add del mod ord setBg">
        <pc:chgData name="Maguire, Ross" userId="d820063d-672e-4af0-be0e-a61bfcb76138" providerId="ADAL" clId="{FB96C6BE-2D5F-A34A-ABC4-3012B0FD41FA}" dt="2023-03-08T20:32:48.926" v="2555" actId="2696"/>
        <pc:sldMkLst>
          <pc:docMk/>
          <pc:sldMk cId="0" sldId="279"/>
        </pc:sldMkLst>
        <pc:spChg chg="mod">
          <ac:chgData name="Maguire, Ross" userId="d820063d-672e-4af0-be0e-a61bfcb76138" providerId="ADAL" clId="{FB96C6BE-2D5F-A34A-ABC4-3012B0FD41FA}" dt="2023-03-07T18:01:49.725" v="12" actId="207"/>
          <ac:spMkLst>
            <pc:docMk/>
            <pc:sldMk cId="0" sldId="279"/>
            <ac:spMk id="388" creationId="{00000000-0000-0000-0000-000000000000}"/>
          </ac:spMkLst>
        </pc:spChg>
      </pc:sldChg>
      <pc:sldChg chg="modSp add del mod ord setBg">
        <pc:chgData name="Maguire, Ross" userId="d820063d-672e-4af0-be0e-a61bfcb76138" providerId="ADAL" clId="{FB96C6BE-2D5F-A34A-ABC4-3012B0FD41FA}" dt="2023-03-08T20:33:32.107" v="2558" actId="2696"/>
        <pc:sldMkLst>
          <pc:docMk/>
          <pc:sldMk cId="0" sldId="280"/>
        </pc:sldMkLst>
        <pc:spChg chg="mod">
          <ac:chgData name="Maguire, Ross" userId="d820063d-672e-4af0-be0e-a61bfcb76138" providerId="ADAL" clId="{FB96C6BE-2D5F-A34A-ABC4-3012B0FD41FA}" dt="2023-03-07T18:01:53.647" v="13" actId="207"/>
          <ac:spMkLst>
            <pc:docMk/>
            <pc:sldMk cId="0" sldId="280"/>
            <ac:spMk id="400" creationId="{00000000-0000-0000-0000-000000000000}"/>
          </ac:spMkLst>
        </pc:spChg>
      </pc:sldChg>
      <pc:sldChg chg="add del">
        <pc:chgData name="Maguire, Ross" userId="d820063d-672e-4af0-be0e-a61bfcb76138" providerId="ADAL" clId="{FB96C6BE-2D5F-A34A-ABC4-3012B0FD41FA}" dt="2023-03-08T20:22:02.931" v="1968" actId="2696"/>
        <pc:sldMkLst>
          <pc:docMk/>
          <pc:sldMk cId="1053828734" sldId="282"/>
        </pc:sldMkLst>
      </pc:sldChg>
      <pc:sldChg chg="add del">
        <pc:chgData name="Maguire, Ross" userId="d820063d-672e-4af0-be0e-a61bfcb76138" providerId="ADAL" clId="{FB96C6BE-2D5F-A34A-ABC4-3012B0FD41FA}" dt="2023-03-08T19:16:48.602" v="1473" actId="2696"/>
        <pc:sldMkLst>
          <pc:docMk/>
          <pc:sldMk cId="3513524523" sldId="283"/>
        </pc:sldMkLst>
      </pc:sldChg>
      <pc:sldChg chg="del ord">
        <pc:chgData name="Maguire, Ross" userId="d820063d-672e-4af0-be0e-a61bfcb76138" providerId="ADAL" clId="{FB96C6BE-2D5F-A34A-ABC4-3012B0FD41FA}" dt="2023-03-08T20:33:53.531" v="2559" actId="2696"/>
        <pc:sldMkLst>
          <pc:docMk/>
          <pc:sldMk cId="3147160860" sldId="300"/>
        </pc:sldMkLst>
      </pc:sldChg>
      <pc:sldChg chg="add">
        <pc:chgData name="Maguire, Ross" userId="d820063d-672e-4af0-be0e-a61bfcb76138" providerId="ADAL" clId="{FB96C6BE-2D5F-A34A-ABC4-3012B0FD41FA}" dt="2023-03-09T14:26:32.918" v="3905"/>
        <pc:sldMkLst>
          <pc:docMk/>
          <pc:sldMk cId="1548544348" sldId="704"/>
        </pc:sldMkLst>
      </pc:sldChg>
      <pc:sldChg chg="del">
        <pc:chgData name="Maguire, Ross" userId="d820063d-672e-4af0-be0e-a61bfcb76138" providerId="ADAL" clId="{FB96C6BE-2D5F-A34A-ABC4-3012B0FD41FA}" dt="2023-03-08T19:17:05.395" v="1479" actId="2696"/>
        <pc:sldMkLst>
          <pc:docMk/>
          <pc:sldMk cId="1101860949" sldId="727"/>
        </pc:sldMkLst>
      </pc:sldChg>
      <pc:sldChg chg="addSp modSp mod">
        <pc:chgData name="Maguire, Ross" userId="d820063d-672e-4af0-be0e-a61bfcb76138" providerId="ADAL" clId="{FB96C6BE-2D5F-A34A-ABC4-3012B0FD41FA}" dt="2023-03-08T19:46:19.627" v="1764" actId="20577"/>
        <pc:sldMkLst>
          <pc:docMk/>
          <pc:sldMk cId="3338385563" sldId="728"/>
        </pc:sldMkLst>
        <pc:spChg chg="mod">
          <ac:chgData name="Maguire, Ross" userId="d820063d-672e-4af0-be0e-a61bfcb76138" providerId="ADAL" clId="{FB96C6BE-2D5F-A34A-ABC4-3012B0FD41FA}" dt="2023-03-08T19:46:19.627" v="1764" actId="20577"/>
          <ac:spMkLst>
            <pc:docMk/>
            <pc:sldMk cId="3338385563" sldId="728"/>
            <ac:spMk id="2" creationId="{36001B7B-1C33-B738-AA5F-BA94A846DBFC}"/>
          </ac:spMkLst>
        </pc:spChg>
        <pc:spChg chg="add mod">
          <ac:chgData name="Maguire, Ross" userId="d820063d-672e-4af0-be0e-a61bfcb76138" providerId="ADAL" clId="{FB96C6BE-2D5F-A34A-ABC4-3012B0FD41FA}" dt="2023-03-08T19:14:25.103" v="1471" actId="20577"/>
          <ac:spMkLst>
            <pc:docMk/>
            <pc:sldMk cId="3338385563" sldId="728"/>
            <ac:spMk id="5" creationId="{7321635B-BEAE-1E02-0FD9-177659D75B39}"/>
          </ac:spMkLst>
        </pc:spChg>
      </pc:sldChg>
      <pc:sldChg chg="modSp mod ord">
        <pc:chgData name="Maguire, Ross" userId="d820063d-672e-4af0-be0e-a61bfcb76138" providerId="ADAL" clId="{FB96C6BE-2D5F-A34A-ABC4-3012B0FD41FA}" dt="2023-03-09T00:11:02.211" v="3770" actId="20577"/>
        <pc:sldMkLst>
          <pc:docMk/>
          <pc:sldMk cId="2845776887" sldId="729"/>
        </pc:sldMkLst>
        <pc:spChg chg="mod">
          <ac:chgData name="Maguire, Ross" userId="d820063d-672e-4af0-be0e-a61bfcb76138" providerId="ADAL" clId="{FB96C6BE-2D5F-A34A-ABC4-3012B0FD41FA}" dt="2023-03-09T00:11:02.211" v="3770" actId="20577"/>
          <ac:spMkLst>
            <pc:docMk/>
            <pc:sldMk cId="2845776887" sldId="729"/>
            <ac:spMk id="2" creationId="{75A29038-EEA6-8479-08E6-BB6EAB67EFA2}"/>
          </ac:spMkLst>
        </pc:spChg>
      </pc:sldChg>
      <pc:sldChg chg="del">
        <pc:chgData name="Maguire, Ross" userId="d820063d-672e-4af0-be0e-a61bfcb76138" providerId="ADAL" clId="{FB96C6BE-2D5F-A34A-ABC4-3012B0FD41FA}" dt="2023-03-08T18:11:17.446" v="1021" actId="2696"/>
        <pc:sldMkLst>
          <pc:docMk/>
          <pc:sldMk cId="1434452220" sldId="730"/>
        </pc:sldMkLst>
      </pc:sldChg>
      <pc:sldChg chg="modSp ord modAnim">
        <pc:chgData name="Maguire, Ross" userId="d820063d-672e-4af0-be0e-a61bfcb76138" providerId="ADAL" clId="{FB96C6BE-2D5F-A34A-ABC4-3012B0FD41FA}" dt="2023-03-08T19:01:55.065" v="1103" actId="20577"/>
        <pc:sldMkLst>
          <pc:docMk/>
          <pc:sldMk cId="3910512220" sldId="731"/>
        </pc:sldMkLst>
        <pc:spChg chg="mod">
          <ac:chgData name="Maguire, Ross" userId="d820063d-672e-4af0-be0e-a61bfcb76138" providerId="ADAL" clId="{FB96C6BE-2D5F-A34A-ABC4-3012B0FD41FA}" dt="2023-03-08T19:01:55.065" v="1103" actId="20577"/>
          <ac:spMkLst>
            <pc:docMk/>
            <pc:sldMk cId="3910512220" sldId="731"/>
            <ac:spMk id="6" creationId="{5CB945DA-A0E1-349E-D5F5-2034CAA09010}"/>
          </ac:spMkLst>
        </pc:spChg>
      </pc:sldChg>
      <pc:sldChg chg="del ord">
        <pc:chgData name="Maguire, Ross" userId="d820063d-672e-4af0-be0e-a61bfcb76138" providerId="ADAL" clId="{FB96C6BE-2D5F-A34A-ABC4-3012B0FD41FA}" dt="2023-03-08T20:33:54.278" v="2560" actId="2696"/>
        <pc:sldMkLst>
          <pc:docMk/>
          <pc:sldMk cId="4066802913" sldId="732"/>
        </pc:sldMkLst>
      </pc:sldChg>
      <pc:sldChg chg="del">
        <pc:chgData name="Maguire, Ross" userId="d820063d-672e-4af0-be0e-a61bfcb76138" providerId="ADAL" clId="{FB96C6BE-2D5F-A34A-ABC4-3012B0FD41FA}" dt="2023-03-08T19:13:43.590" v="1444" actId="2696"/>
        <pc:sldMkLst>
          <pc:docMk/>
          <pc:sldMk cId="2498233346" sldId="733"/>
        </pc:sldMkLst>
      </pc:sldChg>
      <pc:sldChg chg="add del setBg">
        <pc:chgData name="Maguire, Ross" userId="d820063d-672e-4af0-be0e-a61bfcb76138" providerId="ADAL" clId="{FB96C6BE-2D5F-A34A-ABC4-3012B0FD41FA}" dt="2023-03-08T19:16:46.791" v="1472" actId="2696"/>
        <pc:sldMkLst>
          <pc:docMk/>
          <pc:sldMk cId="1326076411" sldId="734"/>
        </pc:sldMkLst>
      </pc:sldChg>
      <pc:sldChg chg="add del setBg">
        <pc:chgData name="Maguire, Ross" userId="d820063d-672e-4af0-be0e-a61bfcb76138" providerId="ADAL" clId="{FB96C6BE-2D5F-A34A-ABC4-3012B0FD41FA}" dt="2023-03-07T18:00:29.975" v="6"/>
        <pc:sldMkLst>
          <pc:docMk/>
          <pc:sldMk cId="1941664671" sldId="735"/>
        </pc:sldMkLst>
      </pc:sldChg>
      <pc:sldChg chg="add del ord setBg">
        <pc:chgData name="Maguire, Ross" userId="d820063d-672e-4af0-be0e-a61bfcb76138" providerId="ADAL" clId="{FB96C6BE-2D5F-A34A-ABC4-3012B0FD41FA}" dt="2023-03-08T20:29:12.997" v="2473" actId="2696"/>
        <pc:sldMkLst>
          <pc:docMk/>
          <pc:sldMk cId="1776517609" sldId="736"/>
        </pc:sldMkLst>
      </pc:sldChg>
      <pc:sldChg chg="add del setBg">
        <pc:chgData name="Maguire, Ross" userId="d820063d-672e-4af0-be0e-a61bfcb76138" providerId="ADAL" clId="{FB96C6BE-2D5F-A34A-ABC4-3012B0FD41FA}" dt="2023-03-09T00:24:10.937" v="3840" actId="2696"/>
        <pc:sldMkLst>
          <pc:docMk/>
          <pc:sldMk cId="379437157" sldId="737"/>
        </pc:sldMkLst>
      </pc:sldChg>
      <pc:sldChg chg="del ord">
        <pc:chgData name="Maguire, Ross" userId="d820063d-672e-4af0-be0e-a61bfcb76138" providerId="ADAL" clId="{FB96C6BE-2D5F-A34A-ABC4-3012B0FD41FA}" dt="2023-03-08T20:22:09.152" v="1969" actId="2696"/>
        <pc:sldMkLst>
          <pc:docMk/>
          <pc:sldMk cId="2620609498" sldId="738"/>
        </pc:sldMkLst>
      </pc:sldChg>
      <pc:sldChg chg="modSp del">
        <pc:chgData name="Maguire, Ross" userId="d820063d-672e-4af0-be0e-a61bfcb76138" providerId="ADAL" clId="{FB96C6BE-2D5F-A34A-ABC4-3012B0FD41FA}" dt="2023-03-08T23:26:17.592" v="3222" actId="2696"/>
        <pc:sldMkLst>
          <pc:docMk/>
          <pc:sldMk cId="2492885488" sldId="739"/>
        </pc:sldMkLst>
        <pc:picChg chg="mod">
          <ac:chgData name="Maguire, Ross" userId="d820063d-672e-4af0-be0e-a61bfcb76138" providerId="ADAL" clId="{FB96C6BE-2D5F-A34A-ABC4-3012B0FD41FA}" dt="2023-03-08T23:25:58.341" v="3195" actId="1076"/>
          <ac:picMkLst>
            <pc:docMk/>
            <pc:sldMk cId="2492885488" sldId="739"/>
            <ac:picMk id="1026" creationId="{7BC3618E-2949-39FF-EAE5-FCA9104D8055}"/>
          </ac:picMkLst>
        </pc:picChg>
      </pc:sldChg>
      <pc:sldChg chg="del ord">
        <pc:chgData name="Maguire, Ross" userId="d820063d-672e-4af0-be0e-a61bfcb76138" providerId="ADAL" clId="{FB96C6BE-2D5F-A34A-ABC4-3012B0FD41FA}" dt="2023-03-09T00:06:52.230" v="3436" actId="2696"/>
        <pc:sldMkLst>
          <pc:docMk/>
          <pc:sldMk cId="1322698969" sldId="740"/>
        </pc:sldMkLst>
      </pc:sldChg>
      <pc:sldChg chg="addSp modSp del mod ord">
        <pc:chgData name="Maguire, Ross" userId="d820063d-672e-4af0-be0e-a61bfcb76138" providerId="ADAL" clId="{FB96C6BE-2D5F-A34A-ABC4-3012B0FD41FA}" dt="2023-03-09T00:27:50.933" v="3904" actId="2696"/>
        <pc:sldMkLst>
          <pc:docMk/>
          <pc:sldMk cId="1667887505" sldId="741"/>
        </pc:sldMkLst>
        <pc:spChg chg="add mod">
          <ac:chgData name="Maguire, Ross" userId="d820063d-672e-4af0-be0e-a61bfcb76138" providerId="ADAL" clId="{FB96C6BE-2D5F-A34A-ABC4-3012B0FD41FA}" dt="2023-03-09T00:25:19.449" v="3861" actId="20577"/>
          <ac:spMkLst>
            <pc:docMk/>
            <pc:sldMk cId="1667887505" sldId="741"/>
            <ac:spMk id="2" creationId="{FE6A5C12-EC90-B189-18DD-D9DCCCD05EF4}"/>
          </ac:spMkLst>
        </pc:spChg>
        <pc:picChg chg="mod">
          <ac:chgData name="Maguire, Ross" userId="d820063d-672e-4af0-be0e-a61bfcb76138" providerId="ADAL" clId="{FB96C6BE-2D5F-A34A-ABC4-3012B0FD41FA}" dt="2023-03-09T00:25:25.144" v="3862" actId="14100"/>
          <ac:picMkLst>
            <pc:docMk/>
            <pc:sldMk cId="1667887505" sldId="741"/>
            <ac:picMk id="3074" creationId="{C7DF0852-0E47-EC4F-A2F7-A9B7F759CB7B}"/>
          </ac:picMkLst>
        </pc:picChg>
      </pc:sldChg>
      <pc:sldChg chg="addSp modSp mod ord modAnim">
        <pc:chgData name="Maguire, Ross" userId="d820063d-672e-4af0-be0e-a61bfcb76138" providerId="ADAL" clId="{FB96C6BE-2D5F-A34A-ABC4-3012B0FD41FA}" dt="2023-03-09T00:20:18.601" v="3836"/>
        <pc:sldMkLst>
          <pc:docMk/>
          <pc:sldMk cId="3312881105" sldId="742"/>
        </pc:sldMkLst>
        <pc:spChg chg="add mod">
          <ac:chgData name="Maguire, Ross" userId="d820063d-672e-4af0-be0e-a61bfcb76138" providerId="ADAL" clId="{FB96C6BE-2D5F-A34A-ABC4-3012B0FD41FA}" dt="2023-03-08T20:24:44.882" v="2132" actId="1076"/>
          <ac:spMkLst>
            <pc:docMk/>
            <pc:sldMk cId="3312881105" sldId="742"/>
            <ac:spMk id="4" creationId="{294410D6-D4FC-429F-542A-37FBBA1774E9}"/>
          </ac:spMkLst>
        </pc:spChg>
        <pc:spChg chg="add mod">
          <ac:chgData name="Maguire, Ross" userId="d820063d-672e-4af0-be0e-a61bfcb76138" providerId="ADAL" clId="{FB96C6BE-2D5F-A34A-ABC4-3012B0FD41FA}" dt="2023-03-09T00:14:24.752" v="3816" actId="20577"/>
          <ac:spMkLst>
            <pc:docMk/>
            <pc:sldMk cId="3312881105" sldId="742"/>
            <ac:spMk id="9" creationId="{8DB45741-85AA-C50A-BE2C-946810FAFE21}"/>
          </ac:spMkLst>
        </pc:spChg>
        <pc:picChg chg="add mod">
          <ac:chgData name="Maguire, Ross" userId="d820063d-672e-4af0-be0e-a61bfcb76138" providerId="ADAL" clId="{FB96C6BE-2D5F-A34A-ABC4-3012B0FD41FA}" dt="2023-03-08T21:55:26.684" v="2687" actId="1076"/>
          <ac:picMkLst>
            <pc:docMk/>
            <pc:sldMk cId="3312881105" sldId="742"/>
            <ac:picMk id="3" creationId="{8AA483DB-662F-CCB1-3FF2-75ECB6103F8D}"/>
          </ac:picMkLst>
        </pc:picChg>
        <pc:picChg chg="add mod">
          <ac:chgData name="Maguire, Ross" userId="d820063d-672e-4af0-be0e-a61bfcb76138" providerId="ADAL" clId="{FB96C6BE-2D5F-A34A-ABC4-3012B0FD41FA}" dt="2023-03-08T21:55:24.191" v="2686" actId="1076"/>
          <ac:picMkLst>
            <pc:docMk/>
            <pc:sldMk cId="3312881105" sldId="742"/>
            <ac:picMk id="6" creationId="{DD9FE17A-C25A-4406-E64C-51702D001B21}"/>
          </ac:picMkLst>
        </pc:picChg>
        <pc:picChg chg="mod">
          <ac:chgData name="Maguire, Ross" userId="d820063d-672e-4af0-be0e-a61bfcb76138" providerId="ADAL" clId="{FB96C6BE-2D5F-A34A-ABC4-3012B0FD41FA}" dt="2023-03-08T20:22:38.708" v="1975" actId="1076"/>
          <ac:picMkLst>
            <pc:docMk/>
            <pc:sldMk cId="3312881105" sldId="742"/>
            <ac:picMk id="7" creationId="{D552AB64-BE90-2CA6-E023-9BEC5799C4B0}"/>
          </ac:picMkLst>
        </pc:picChg>
      </pc:sldChg>
      <pc:sldChg chg="del">
        <pc:chgData name="Maguire, Ross" userId="d820063d-672e-4af0-be0e-a61bfcb76138" providerId="ADAL" clId="{FB96C6BE-2D5F-A34A-ABC4-3012B0FD41FA}" dt="2023-03-08T22:31:20.182" v="3185" actId="2696"/>
        <pc:sldMkLst>
          <pc:docMk/>
          <pc:sldMk cId="875305264" sldId="743"/>
        </pc:sldMkLst>
      </pc:sldChg>
      <pc:sldChg chg="addSp modSp mod modAnim">
        <pc:chgData name="Maguire, Ross" userId="d820063d-672e-4af0-be0e-a61bfcb76138" providerId="ADAL" clId="{FB96C6BE-2D5F-A34A-ABC4-3012B0FD41FA}" dt="2023-03-08T22:52:28.344" v="3191"/>
        <pc:sldMkLst>
          <pc:docMk/>
          <pc:sldMk cId="2084056860" sldId="744"/>
        </pc:sldMkLst>
        <pc:spChg chg="add mod">
          <ac:chgData name="Maguire, Ross" userId="d820063d-672e-4af0-be0e-a61bfcb76138" providerId="ADAL" clId="{FB96C6BE-2D5F-A34A-ABC4-3012B0FD41FA}" dt="2023-03-08T16:26:48.570" v="277" actId="14100"/>
          <ac:spMkLst>
            <pc:docMk/>
            <pc:sldMk cId="2084056860" sldId="744"/>
            <ac:spMk id="5" creationId="{48C1331D-B4CE-A147-3FB5-C45227AA9111}"/>
          </ac:spMkLst>
        </pc:spChg>
        <pc:spChg chg="add mod">
          <ac:chgData name="Maguire, Ross" userId="d820063d-672e-4af0-be0e-a61bfcb76138" providerId="ADAL" clId="{FB96C6BE-2D5F-A34A-ABC4-3012B0FD41FA}" dt="2023-03-08T18:04:34.953" v="636" actId="1076"/>
          <ac:spMkLst>
            <pc:docMk/>
            <pc:sldMk cId="2084056860" sldId="744"/>
            <ac:spMk id="6" creationId="{8322EE5D-112F-0369-4F31-31E1B168F58E}"/>
          </ac:spMkLst>
        </pc:spChg>
        <pc:spChg chg="add mod">
          <ac:chgData name="Maguire, Ross" userId="d820063d-672e-4af0-be0e-a61bfcb76138" providerId="ADAL" clId="{FB96C6BE-2D5F-A34A-ABC4-3012B0FD41FA}" dt="2023-03-08T16:35:50.408" v="607" actId="20577"/>
          <ac:spMkLst>
            <pc:docMk/>
            <pc:sldMk cId="2084056860" sldId="744"/>
            <ac:spMk id="7" creationId="{11E62EE3-9E11-0953-D4DB-BB79B162F93B}"/>
          </ac:spMkLst>
        </pc:spChg>
        <pc:spChg chg="add mod">
          <ac:chgData name="Maguire, Ross" userId="d820063d-672e-4af0-be0e-a61bfcb76138" providerId="ADAL" clId="{FB96C6BE-2D5F-A34A-ABC4-3012B0FD41FA}" dt="2023-03-08T16:36:45.008" v="627" actId="113"/>
          <ac:spMkLst>
            <pc:docMk/>
            <pc:sldMk cId="2084056860" sldId="744"/>
            <ac:spMk id="8" creationId="{3E95BDCF-CB78-35DE-D4AE-0B298C4DB7FD}"/>
          </ac:spMkLst>
        </pc:spChg>
        <pc:spChg chg="add mod">
          <ac:chgData name="Maguire, Ross" userId="d820063d-672e-4af0-be0e-a61bfcb76138" providerId="ADAL" clId="{FB96C6BE-2D5F-A34A-ABC4-3012B0FD41FA}" dt="2023-03-08T16:36:49.789" v="628" actId="113"/>
          <ac:spMkLst>
            <pc:docMk/>
            <pc:sldMk cId="2084056860" sldId="744"/>
            <ac:spMk id="9" creationId="{C1040DBD-51DC-9003-371E-410FD9F74BD0}"/>
          </ac:spMkLst>
        </pc:spChg>
        <pc:spChg chg="add mod">
          <ac:chgData name="Maguire, Ross" userId="d820063d-672e-4af0-be0e-a61bfcb76138" providerId="ADAL" clId="{FB96C6BE-2D5F-A34A-ABC4-3012B0FD41FA}" dt="2023-03-08T18:05:34.096" v="659" actId="207"/>
          <ac:spMkLst>
            <pc:docMk/>
            <pc:sldMk cId="2084056860" sldId="744"/>
            <ac:spMk id="12" creationId="{1AED7B69-0F35-9008-F60B-5CB3B26E7D94}"/>
          </ac:spMkLst>
        </pc:spChg>
        <pc:spChg chg="add mod">
          <ac:chgData name="Maguire, Ross" userId="d820063d-672e-4af0-be0e-a61bfcb76138" providerId="ADAL" clId="{FB96C6BE-2D5F-A34A-ABC4-3012B0FD41FA}" dt="2023-03-08T18:08:00.335" v="716" actId="1076"/>
          <ac:spMkLst>
            <pc:docMk/>
            <pc:sldMk cId="2084056860" sldId="744"/>
            <ac:spMk id="13" creationId="{658008AB-66DA-83D9-06E0-E7BB3E54D183}"/>
          </ac:spMkLst>
        </pc:spChg>
        <pc:spChg chg="add mod">
          <ac:chgData name="Maguire, Ross" userId="d820063d-672e-4af0-be0e-a61bfcb76138" providerId="ADAL" clId="{FB96C6BE-2D5F-A34A-ABC4-3012B0FD41FA}" dt="2023-03-08T18:08:00.335" v="716" actId="1076"/>
          <ac:spMkLst>
            <pc:docMk/>
            <pc:sldMk cId="2084056860" sldId="744"/>
            <ac:spMk id="14" creationId="{0504A238-3FA2-B1A7-827E-5A6B6F3AF778}"/>
          </ac:spMkLst>
        </pc:spChg>
        <pc:picChg chg="add mod">
          <ac:chgData name="Maguire, Ross" userId="d820063d-672e-4af0-be0e-a61bfcb76138" providerId="ADAL" clId="{FB96C6BE-2D5F-A34A-ABC4-3012B0FD41FA}" dt="2023-03-08T18:04:32.289" v="635" actId="14100"/>
          <ac:picMkLst>
            <pc:docMk/>
            <pc:sldMk cId="2084056860" sldId="744"/>
            <ac:picMk id="4" creationId="{30D6D736-94B2-9C6D-7DE6-15FF19FC605C}"/>
          </ac:picMkLst>
        </pc:picChg>
        <pc:picChg chg="add mod">
          <ac:chgData name="Maguire, Ross" userId="d820063d-672e-4af0-be0e-a61bfcb76138" providerId="ADAL" clId="{FB96C6BE-2D5F-A34A-ABC4-3012B0FD41FA}" dt="2023-03-08T18:04:37.644" v="637" actId="1076"/>
          <ac:picMkLst>
            <pc:docMk/>
            <pc:sldMk cId="2084056860" sldId="744"/>
            <ac:picMk id="11" creationId="{AE125DCC-FDC2-5ABD-6AE7-4C9A647BE3B3}"/>
          </ac:picMkLst>
        </pc:picChg>
      </pc:sldChg>
      <pc:sldChg chg="addSp delSp modSp new mod modAnim">
        <pc:chgData name="Maguire, Ross" userId="d820063d-672e-4af0-be0e-a61bfcb76138" providerId="ADAL" clId="{FB96C6BE-2D5F-A34A-ABC4-3012B0FD41FA}" dt="2023-03-08T22:51:31.902" v="3187"/>
        <pc:sldMkLst>
          <pc:docMk/>
          <pc:sldMk cId="4209916332" sldId="745"/>
        </pc:sldMkLst>
        <pc:spChg chg="mod">
          <ac:chgData name="Maguire, Ross" userId="d820063d-672e-4af0-be0e-a61bfcb76138" providerId="ADAL" clId="{FB96C6BE-2D5F-A34A-ABC4-3012B0FD41FA}" dt="2023-03-08T18:05:52.813" v="689" actId="20577"/>
          <ac:spMkLst>
            <pc:docMk/>
            <pc:sldMk cId="4209916332" sldId="745"/>
            <ac:spMk id="2" creationId="{4CCED285-0568-1563-0DC4-0161D7C4B1E3}"/>
          </ac:spMkLst>
        </pc:spChg>
        <pc:spChg chg="add del mod">
          <ac:chgData name="Maguire, Ross" userId="d820063d-672e-4af0-be0e-a61bfcb76138" providerId="ADAL" clId="{FB96C6BE-2D5F-A34A-ABC4-3012B0FD41FA}" dt="2023-03-08T18:06:44.300" v="691" actId="478"/>
          <ac:spMkLst>
            <pc:docMk/>
            <pc:sldMk cId="4209916332" sldId="745"/>
            <ac:spMk id="3" creationId="{39110EA4-8578-E6E4-F7CF-CB05CC9D6A76}"/>
          </ac:spMkLst>
        </pc:spChg>
        <pc:spChg chg="add mod">
          <ac:chgData name="Maguire, Ross" userId="d820063d-672e-4af0-be0e-a61bfcb76138" providerId="ADAL" clId="{FB96C6BE-2D5F-A34A-ABC4-3012B0FD41FA}" dt="2023-03-08T18:10:11.681" v="1016" actId="14100"/>
          <ac:spMkLst>
            <pc:docMk/>
            <pc:sldMk cId="4209916332" sldId="745"/>
            <ac:spMk id="7" creationId="{47693A4F-3338-B178-A371-ABF184B9E47C}"/>
          </ac:spMkLst>
        </pc:spChg>
        <pc:spChg chg="add mod">
          <ac:chgData name="Maguire, Ross" userId="d820063d-672e-4af0-be0e-a61bfcb76138" providerId="ADAL" clId="{FB96C6BE-2D5F-A34A-ABC4-3012B0FD41FA}" dt="2023-03-08T18:08:14.085" v="718" actId="1076"/>
          <ac:spMkLst>
            <pc:docMk/>
            <pc:sldMk cId="4209916332" sldId="745"/>
            <ac:spMk id="8" creationId="{44C00B8A-A0CA-ED46-DCBA-8601BB5A2AB7}"/>
          </ac:spMkLst>
        </pc:spChg>
        <pc:spChg chg="add mod">
          <ac:chgData name="Maguire, Ross" userId="d820063d-672e-4af0-be0e-a61bfcb76138" providerId="ADAL" clId="{FB96C6BE-2D5F-A34A-ABC4-3012B0FD41FA}" dt="2023-03-08T18:08:14.085" v="718" actId="1076"/>
          <ac:spMkLst>
            <pc:docMk/>
            <pc:sldMk cId="4209916332" sldId="745"/>
            <ac:spMk id="9" creationId="{12D64CF1-60DE-5ACA-44BA-A530DFD78FAA}"/>
          </ac:spMkLst>
        </pc:spChg>
        <pc:picChg chg="add mod modCrop">
          <ac:chgData name="Maguire, Ross" userId="d820063d-672e-4af0-be0e-a61bfcb76138" providerId="ADAL" clId="{FB96C6BE-2D5F-A34A-ABC4-3012B0FD41FA}" dt="2023-03-08T18:07:22.864" v="705" actId="1076"/>
          <ac:picMkLst>
            <pc:docMk/>
            <pc:sldMk cId="4209916332" sldId="745"/>
            <ac:picMk id="5" creationId="{63ABF3AC-EDE3-68D5-22A5-6390DFC60597}"/>
          </ac:picMkLst>
        </pc:picChg>
        <pc:picChg chg="add mod modCrop">
          <ac:chgData name="Maguire, Ross" userId="d820063d-672e-4af0-be0e-a61bfcb76138" providerId="ADAL" clId="{FB96C6BE-2D5F-A34A-ABC4-3012B0FD41FA}" dt="2023-03-08T18:07:25.268" v="706" actId="1076"/>
          <ac:picMkLst>
            <pc:docMk/>
            <pc:sldMk cId="4209916332" sldId="745"/>
            <ac:picMk id="6" creationId="{228178D8-EAB4-2AC9-9693-2634B231F84E}"/>
          </ac:picMkLst>
        </pc:picChg>
        <pc:picChg chg="add mod">
          <ac:chgData name="Maguire, Ross" userId="d820063d-672e-4af0-be0e-a61bfcb76138" providerId="ADAL" clId="{FB96C6BE-2D5F-A34A-ABC4-3012B0FD41FA}" dt="2023-03-08T18:10:54.581" v="1020" actId="1076"/>
          <ac:picMkLst>
            <pc:docMk/>
            <pc:sldMk cId="4209916332" sldId="745"/>
            <ac:picMk id="10" creationId="{4461FFE1-69B6-2DAA-39DE-03768E187F8E}"/>
          </ac:picMkLst>
        </pc:picChg>
        <pc:picChg chg="add mod">
          <ac:chgData name="Maguire, Ross" userId="d820063d-672e-4af0-be0e-a61bfcb76138" providerId="ADAL" clId="{FB96C6BE-2D5F-A34A-ABC4-3012B0FD41FA}" dt="2023-03-08T18:10:54.581" v="1020" actId="1076"/>
          <ac:picMkLst>
            <pc:docMk/>
            <pc:sldMk cId="4209916332" sldId="745"/>
            <ac:picMk id="11" creationId="{278EA9FE-2458-8C56-E816-C5757B1D8A65}"/>
          </ac:picMkLst>
        </pc:picChg>
      </pc:sldChg>
      <pc:sldChg chg="addSp delSp modSp new mod">
        <pc:chgData name="Maguire, Ross" userId="d820063d-672e-4af0-be0e-a61bfcb76138" providerId="ADAL" clId="{FB96C6BE-2D5F-A34A-ABC4-3012B0FD41FA}" dt="2023-03-08T19:11:19.977" v="1398" actId="20577"/>
        <pc:sldMkLst>
          <pc:docMk/>
          <pc:sldMk cId="3863739790" sldId="746"/>
        </pc:sldMkLst>
        <pc:spChg chg="mod">
          <ac:chgData name="Maguire, Ross" userId="d820063d-672e-4af0-be0e-a61bfcb76138" providerId="ADAL" clId="{FB96C6BE-2D5F-A34A-ABC4-3012B0FD41FA}" dt="2023-03-08T19:00:06.578" v="1097" actId="20577"/>
          <ac:spMkLst>
            <pc:docMk/>
            <pc:sldMk cId="3863739790" sldId="746"/>
            <ac:spMk id="2" creationId="{2C2A08BD-BC8A-3494-FDD5-3843045FA62E}"/>
          </ac:spMkLst>
        </pc:spChg>
        <pc:spChg chg="add mod">
          <ac:chgData name="Maguire, Ross" userId="d820063d-672e-4af0-be0e-a61bfcb76138" providerId="ADAL" clId="{FB96C6BE-2D5F-A34A-ABC4-3012B0FD41FA}" dt="2023-03-08T19:11:19.977" v="1398" actId="20577"/>
          <ac:spMkLst>
            <pc:docMk/>
            <pc:sldMk cId="3863739790" sldId="746"/>
            <ac:spMk id="3" creationId="{BA83BC40-BEE4-40A3-1997-3E36204CBD5C}"/>
          </ac:spMkLst>
        </pc:spChg>
        <pc:picChg chg="add mod">
          <ac:chgData name="Maguire, Ross" userId="d820063d-672e-4af0-be0e-a61bfcb76138" providerId="ADAL" clId="{FB96C6BE-2D5F-A34A-ABC4-3012B0FD41FA}" dt="2023-03-08T19:05:33.501" v="1125" actId="1076"/>
          <ac:picMkLst>
            <pc:docMk/>
            <pc:sldMk cId="3863739790" sldId="746"/>
            <ac:picMk id="4" creationId="{2F80BAA2-B9FF-5A2A-0951-3EFE042B711E}"/>
          </ac:picMkLst>
        </pc:picChg>
        <pc:picChg chg="add mod">
          <ac:chgData name="Maguire, Ross" userId="d820063d-672e-4af0-be0e-a61bfcb76138" providerId="ADAL" clId="{FB96C6BE-2D5F-A34A-ABC4-3012B0FD41FA}" dt="2023-03-08T19:05:34.851" v="1126" actId="1076"/>
          <ac:picMkLst>
            <pc:docMk/>
            <pc:sldMk cId="3863739790" sldId="746"/>
            <ac:picMk id="5" creationId="{E06E7689-58D9-D8A7-07D3-892ECD4CFB32}"/>
          </ac:picMkLst>
        </pc:picChg>
        <pc:picChg chg="add del mod">
          <ac:chgData name="Maguire, Ross" userId="d820063d-672e-4af0-be0e-a61bfcb76138" providerId="ADAL" clId="{FB96C6BE-2D5F-A34A-ABC4-3012B0FD41FA}" dt="2023-03-08T19:05:15.831" v="1117" actId="478"/>
          <ac:picMkLst>
            <pc:docMk/>
            <pc:sldMk cId="3863739790" sldId="746"/>
            <ac:picMk id="6" creationId="{D9622822-6E0A-B3D6-80C6-B24A0F537357}"/>
          </ac:picMkLst>
        </pc:picChg>
        <pc:picChg chg="add del mod">
          <ac:chgData name="Maguire, Ross" userId="d820063d-672e-4af0-be0e-a61bfcb76138" providerId="ADAL" clId="{FB96C6BE-2D5F-A34A-ABC4-3012B0FD41FA}" dt="2023-03-08T19:04:47.997" v="1108" actId="478"/>
          <ac:picMkLst>
            <pc:docMk/>
            <pc:sldMk cId="3863739790" sldId="746"/>
            <ac:picMk id="7" creationId="{738554A3-D80C-E319-6460-7D8E02ECFEFC}"/>
          </ac:picMkLst>
        </pc:picChg>
      </pc:sldChg>
      <pc:sldChg chg="addSp modSp new mod ord modAnim">
        <pc:chgData name="Maguire, Ross" userId="d820063d-672e-4af0-be0e-a61bfcb76138" providerId="ADAL" clId="{FB96C6BE-2D5F-A34A-ABC4-3012B0FD41FA}" dt="2023-03-09T00:17:09.258" v="3831" actId="2711"/>
        <pc:sldMkLst>
          <pc:docMk/>
          <pc:sldMk cId="2939617900" sldId="747"/>
        </pc:sldMkLst>
        <pc:spChg chg="mod">
          <ac:chgData name="Maguire, Ross" userId="d820063d-672e-4af0-be0e-a61bfcb76138" providerId="ADAL" clId="{FB96C6BE-2D5F-A34A-ABC4-3012B0FD41FA}" dt="2023-03-08T18:33:31.222" v="1076" actId="20577"/>
          <ac:spMkLst>
            <pc:docMk/>
            <pc:sldMk cId="2939617900" sldId="747"/>
            <ac:spMk id="2" creationId="{D977CCC4-89DD-1730-A813-73B32B78C611}"/>
          </ac:spMkLst>
        </pc:spChg>
        <pc:spChg chg="mod">
          <ac:chgData name="Maguire, Ross" userId="d820063d-672e-4af0-be0e-a61bfcb76138" providerId="ADAL" clId="{FB96C6BE-2D5F-A34A-ABC4-3012B0FD41FA}" dt="2023-03-09T00:17:01.470" v="3830" actId="2711"/>
          <ac:spMkLst>
            <pc:docMk/>
            <pc:sldMk cId="2939617900" sldId="747"/>
            <ac:spMk id="5" creationId="{54ABDE00-4CEB-70DC-2719-E26542059817}"/>
          </ac:spMkLst>
        </pc:spChg>
        <pc:spChg chg="mod">
          <ac:chgData name="Maguire, Ross" userId="d820063d-672e-4af0-be0e-a61bfcb76138" providerId="ADAL" clId="{FB96C6BE-2D5F-A34A-ABC4-3012B0FD41FA}" dt="2023-03-09T00:17:09.258" v="3831" actId="2711"/>
          <ac:spMkLst>
            <pc:docMk/>
            <pc:sldMk cId="2939617900" sldId="747"/>
            <ac:spMk id="7" creationId="{06F7D053-3181-03B6-9ADD-40A6E84CA8FD}"/>
          </ac:spMkLst>
        </pc:spChg>
        <pc:picChg chg="add mod">
          <ac:chgData name="Maguire, Ross" userId="d820063d-672e-4af0-be0e-a61bfcb76138" providerId="ADAL" clId="{FB96C6BE-2D5F-A34A-ABC4-3012B0FD41FA}" dt="2023-03-08T18:28:58.845" v="1057" actId="1076"/>
          <ac:picMkLst>
            <pc:docMk/>
            <pc:sldMk cId="2939617900" sldId="747"/>
            <ac:picMk id="4" creationId="{56379DE0-5B7A-6779-3F1E-E943F2697B9C}"/>
          </ac:picMkLst>
        </pc:picChg>
      </pc:sldChg>
      <pc:sldChg chg="addSp modSp new mod ord">
        <pc:chgData name="Maguire, Ross" userId="d820063d-672e-4af0-be0e-a61bfcb76138" providerId="ADAL" clId="{FB96C6BE-2D5F-A34A-ABC4-3012B0FD41FA}" dt="2023-03-08T19:19:04.710" v="1630" actId="1076"/>
        <pc:sldMkLst>
          <pc:docMk/>
          <pc:sldMk cId="4078687506" sldId="748"/>
        </pc:sldMkLst>
        <pc:spChg chg="mod">
          <ac:chgData name="Maguire, Ross" userId="d820063d-672e-4af0-be0e-a61bfcb76138" providerId="ADAL" clId="{FB96C6BE-2D5F-A34A-ABC4-3012B0FD41FA}" dt="2023-03-08T19:17:21.261" v="1507" actId="20577"/>
          <ac:spMkLst>
            <pc:docMk/>
            <pc:sldMk cId="4078687506" sldId="748"/>
            <ac:spMk id="2" creationId="{D3E18C8D-848F-580D-722D-E066618AA375}"/>
          </ac:spMkLst>
        </pc:spChg>
        <pc:spChg chg="add mod">
          <ac:chgData name="Maguire, Ross" userId="d820063d-672e-4af0-be0e-a61bfcb76138" providerId="ADAL" clId="{FB96C6BE-2D5F-A34A-ABC4-3012B0FD41FA}" dt="2023-03-08T19:17:51.075" v="1517" actId="1076"/>
          <ac:spMkLst>
            <pc:docMk/>
            <pc:sldMk cId="4078687506" sldId="748"/>
            <ac:spMk id="4" creationId="{7A5BCC57-97CB-B5E2-F2E4-8BF0DD8A60AC}"/>
          </ac:spMkLst>
        </pc:spChg>
        <pc:spChg chg="add mod">
          <ac:chgData name="Maguire, Ross" userId="d820063d-672e-4af0-be0e-a61bfcb76138" providerId="ADAL" clId="{FB96C6BE-2D5F-A34A-ABC4-3012B0FD41FA}" dt="2023-03-08T19:19:04.710" v="1630" actId="1076"/>
          <ac:spMkLst>
            <pc:docMk/>
            <pc:sldMk cId="4078687506" sldId="748"/>
            <ac:spMk id="5" creationId="{3C99E82A-8799-A4A8-D829-E1117AF9563B}"/>
          </ac:spMkLst>
        </pc:spChg>
        <pc:picChg chg="add mod">
          <ac:chgData name="Maguire, Ross" userId="d820063d-672e-4af0-be0e-a61bfcb76138" providerId="ADAL" clId="{FB96C6BE-2D5F-A34A-ABC4-3012B0FD41FA}" dt="2023-03-08T19:17:48.122" v="1516" actId="1076"/>
          <ac:picMkLst>
            <pc:docMk/>
            <pc:sldMk cId="4078687506" sldId="748"/>
            <ac:picMk id="3" creationId="{B3F34373-E3FA-DF47-934D-B28D40C4F00D}"/>
          </ac:picMkLst>
        </pc:picChg>
      </pc:sldChg>
      <pc:sldChg chg="addSp modSp new mod modAnim">
        <pc:chgData name="Maguire, Ross" userId="d820063d-672e-4af0-be0e-a61bfcb76138" providerId="ADAL" clId="{FB96C6BE-2D5F-A34A-ABC4-3012B0FD41FA}" dt="2023-03-08T19:45:23.987" v="1740"/>
        <pc:sldMkLst>
          <pc:docMk/>
          <pc:sldMk cId="3335836794" sldId="749"/>
        </pc:sldMkLst>
        <pc:spChg chg="mod">
          <ac:chgData name="Maguire, Ross" userId="d820063d-672e-4af0-be0e-a61bfcb76138" providerId="ADAL" clId="{FB96C6BE-2D5F-A34A-ABC4-3012B0FD41FA}" dt="2023-03-08T19:21:58.872" v="1670" actId="20577"/>
          <ac:spMkLst>
            <pc:docMk/>
            <pc:sldMk cId="3335836794" sldId="749"/>
            <ac:spMk id="2" creationId="{7F48C177-728E-B09B-DEA8-DF24938D6FEA}"/>
          </ac:spMkLst>
        </pc:spChg>
        <pc:spChg chg="add mod">
          <ac:chgData name="Maguire, Ross" userId="d820063d-672e-4af0-be0e-a61bfcb76138" providerId="ADAL" clId="{FB96C6BE-2D5F-A34A-ABC4-3012B0FD41FA}" dt="2023-03-08T19:27:00.206" v="1694" actId="20577"/>
          <ac:spMkLst>
            <pc:docMk/>
            <pc:sldMk cId="3335836794" sldId="749"/>
            <ac:spMk id="3" creationId="{D01358DF-7D79-9E22-937A-A83BCBDCEC16}"/>
          </ac:spMkLst>
        </pc:spChg>
        <pc:spChg chg="add mod">
          <ac:chgData name="Maguire, Ross" userId="d820063d-672e-4af0-be0e-a61bfcb76138" providerId="ADAL" clId="{FB96C6BE-2D5F-A34A-ABC4-3012B0FD41FA}" dt="2023-03-08T19:44:57.737" v="1727" actId="1076"/>
          <ac:spMkLst>
            <pc:docMk/>
            <pc:sldMk cId="3335836794" sldId="749"/>
            <ac:spMk id="7" creationId="{AF54E460-EAD6-C853-7FF4-D425825F6872}"/>
          </ac:spMkLst>
        </pc:spChg>
        <pc:spChg chg="add mod">
          <ac:chgData name="Maguire, Ross" userId="d820063d-672e-4af0-be0e-a61bfcb76138" providerId="ADAL" clId="{FB96C6BE-2D5F-A34A-ABC4-3012B0FD41FA}" dt="2023-03-08T19:45:10.923" v="1738" actId="20577"/>
          <ac:spMkLst>
            <pc:docMk/>
            <pc:sldMk cId="3335836794" sldId="749"/>
            <ac:spMk id="8" creationId="{BCEDD6F7-A366-EDE4-6B67-AB033B8A880B}"/>
          </ac:spMkLst>
        </pc:spChg>
        <pc:picChg chg="add mod">
          <ac:chgData name="Maguire, Ross" userId="d820063d-672e-4af0-be0e-a61bfcb76138" providerId="ADAL" clId="{FB96C6BE-2D5F-A34A-ABC4-3012B0FD41FA}" dt="2023-03-08T19:44:10.323" v="1698" actId="1076"/>
          <ac:picMkLst>
            <pc:docMk/>
            <pc:sldMk cId="3335836794" sldId="749"/>
            <ac:picMk id="5" creationId="{1A1C8AAA-B17E-6C45-BBF6-16D4BF23164E}"/>
          </ac:picMkLst>
        </pc:picChg>
        <pc:picChg chg="mod">
          <ac:chgData name="Maguire, Ross" userId="d820063d-672e-4af0-be0e-a61bfcb76138" providerId="ADAL" clId="{FB96C6BE-2D5F-A34A-ABC4-3012B0FD41FA}" dt="2023-03-08T19:26:17.386" v="1673" actId="1076"/>
          <ac:picMkLst>
            <pc:docMk/>
            <pc:sldMk cId="3335836794" sldId="749"/>
            <ac:picMk id="6" creationId="{9A66C969-966B-1522-174F-19C7E73AF355}"/>
          </ac:picMkLst>
        </pc:picChg>
      </pc:sldChg>
      <pc:sldChg chg="addSp delSp modSp new mod">
        <pc:chgData name="Maguire, Ross" userId="d820063d-672e-4af0-be0e-a61bfcb76138" providerId="ADAL" clId="{FB96C6BE-2D5F-A34A-ABC4-3012B0FD41FA}" dt="2023-03-08T19:48:10.366" v="1832" actId="1076"/>
        <pc:sldMkLst>
          <pc:docMk/>
          <pc:sldMk cId="2261658410" sldId="750"/>
        </pc:sldMkLst>
        <pc:spChg chg="mod">
          <ac:chgData name="Maguire, Ross" userId="d820063d-672e-4af0-be0e-a61bfcb76138" providerId="ADAL" clId="{FB96C6BE-2D5F-A34A-ABC4-3012B0FD41FA}" dt="2023-03-08T19:47:01.150" v="1811" actId="20577"/>
          <ac:spMkLst>
            <pc:docMk/>
            <pc:sldMk cId="2261658410" sldId="750"/>
            <ac:spMk id="2" creationId="{6E6F32E1-406A-D511-41E8-00948C9B1EA3}"/>
          </ac:spMkLst>
        </pc:spChg>
        <pc:spChg chg="add del mod">
          <ac:chgData name="Maguire, Ross" userId="d820063d-672e-4af0-be0e-a61bfcb76138" providerId="ADAL" clId="{FB96C6BE-2D5F-A34A-ABC4-3012B0FD41FA}" dt="2023-03-08T19:47:14.797" v="1815"/>
          <ac:spMkLst>
            <pc:docMk/>
            <pc:sldMk cId="2261658410" sldId="750"/>
            <ac:spMk id="5" creationId="{134414AA-0DDE-BB24-50D6-972F0529E50E}"/>
          </ac:spMkLst>
        </pc:spChg>
        <pc:spChg chg="add del mod">
          <ac:chgData name="Maguire, Ross" userId="d820063d-672e-4af0-be0e-a61bfcb76138" providerId="ADAL" clId="{FB96C6BE-2D5F-A34A-ABC4-3012B0FD41FA}" dt="2023-03-08T19:47:27.562" v="1818" actId="478"/>
          <ac:spMkLst>
            <pc:docMk/>
            <pc:sldMk cId="2261658410" sldId="750"/>
            <ac:spMk id="6" creationId="{04632360-25AB-962B-26B8-4CA341D0EED1}"/>
          </ac:spMkLst>
        </pc:spChg>
        <pc:spChg chg="add del mod">
          <ac:chgData name="Maguire, Ross" userId="d820063d-672e-4af0-be0e-a61bfcb76138" providerId="ADAL" clId="{FB96C6BE-2D5F-A34A-ABC4-3012B0FD41FA}" dt="2023-03-08T19:47:26.685" v="1817" actId="478"/>
          <ac:spMkLst>
            <pc:docMk/>
            <pc:sldMk cId="2261658410" sldId="750"/>
            <ac:spMk id="7" creationId="{035D054C-08B3-EE04-2707-CCEBEA68E241}"/>
          </ac:spMkLst>
        </pc:spChg>
        <pc:spChg chg="add del mod">
          <ac:chgData name="Maguire, Ross" userId="d820063d-672e-4af0-be0e-a61bfcb76138" providerId="ADAL" clId="{FB96C6BE-2D5F-A34A-ABC4-3012B0FD41FA}" dt="2023-03-08T19:47:30.826" v="1821" actId="478"/>
          <ac:spMkLst>
            <pc:docMk/>
            <pc:sldMk cId="2261658410" sldId="750"/>
            <ac:spMk id="8" creationId="{709DD0A2-1EE9-1113-7F4A-9903787CBE3B}"/>
          </ac:spMkLst>
        </pc:spChg>
        <pc:spChg chg="add del mod">
          <ac:chgData name="Maguire, Ross" userId="d820063d-672e-4af0-be0e-a61bfcb76138" providerId="ADAL" clId="{FB96C6BE-2D5F-A34A-ABC4-3012B0FD41FA}" dt="2023-03-08T19:48:10.366" v="1832" actId="1076"/>
          <ac:spMkLst>
            <pc:docMk/>
            <pc:sldMk cId="2261658410" sldId="750"/>
            <ac:spMk id="18" creationId="{5B8B0653-0CDD-13AB-1169-24FED1D0FC94}"/>
          </ac:spMkLst>
        </pc:spChg>
        <pc:picChg chg="add del mod">
          <ac:chgData name="Maguire, Ross" userId="d820063d-672e-4af0-be0e-a61bfcb76138" providerId="ADAL" clId="{FB96C6BE-2D5F-A34A-ABC4-3012B0FD41FA}" dt="2023-03-08T19:47:14.797" v="1815"/>
          <ac:picMkLst>
            <pc:docMk/>
            <pc:sldMk cId="2261658410" sldId="750"/>
            <ac:picMk id="4" creationId="{C289EB3F-5BA2-58E8-80B7-22F95FFC31FD}"/>
          </ac:picMkLst>
        </pc:picChg>
        <pc:picChg chg="add mod">
          <ac:chgData name="Maguire, Ross" userId="d820063d-672e-4af0-be0e-a61bfcb76138" providerId="ADAL" clId="{FB96C6BE-2D5F-A34A-ABC4-3012B0FD41FA}" dt="2023-03-08T19:48:02.213" v="1829" actId="1076"/>
          <ac:picMkLst>
            <pc:docMk/>
            <pc:sldMk cId="2261658410" sldId="750"/>
            <ac:picMk id="9" creationId="{37584691-EAB4-E780-D3E2-A71D08D897F3}"/>
          </ac:picMkLst>
        </pc:picChg>
        <pc:picChg chg="add mod">
          <ac:chgData name="Maguire, Ross" userId="d820063d-672e-4af0-be0e-a61bfcb76138" providerId="ADAL" clId="{FB96C6BE-2D5F-A34A-ABC4-3012B0FD41FA}" dt="2023-03-08T19:48:02.213" v="1829" actId="1076"/>
          <ac:picMkLst>
            <pc:docMk/>
            <pc:sldMk cId="2261658410" sldId="750"/>
            <ac:picMk id="10" creationId="{0115B5B3-37C6-F213-0129-0AEBCD3832B6}"/>
          </ac:picMkLst>
        </pc:picChg>
        <pc:picChg chg="add mod">
          <ac:chgData name="Maguire, Ross" userId="d820063d-672e-4af0-be0e-a61bfcb76138" providerId="ADAL" clId="{FB96C6BE-2D5F-A34A-ABC4-3012B0FD41FA}" dt="2023-03-08T19:48:02.213" v="1829" actId="1076"/>
          <ac:picMkLst>
            <pc:docMk/>
            <pc:sldMk cId="2261658410" sldId="750"/>
            <ac:picMk id="11" creationId="{4CCDD7F7-D4BE-C02F-BF24-F088FD4F2FB2}"/>
          </ac:picMkLst>
        </pc:picChg>
        <pc:picChg chg="add mod">
          <ac:chgData name="Maguire, Ross" userId="d820063d-672e-4af0-be0e-a61bfcb76138" providerId="ADAL" clId="{FB96C6BE-2D5F-A34A-ABC4-3012B0FD41FA}" dt="2023-03-08T19:48:02.213" v="1829" actId="1076"/>
          <ac:picMkLst>
            <pc:docMk/>
            <pc:sldMk cId="2261658410" sldId="750"/>
            <ac:picMk id="12" creationId="{E4622AF6-7FFB-9DD2-3C78-632E6BA5939E}"/>
          </ac:picMkLst>
        </pc:picChg>
        <pc:picChg chg="add mod">
          <ac:chgData name="Maguire, Ross" userId="d820063d-672e-4af0-be0e-a61bfcb76138" providerId="ADAL" clId="{FB96C6BE-2D5F-A34A-ABC4-3012B0FD41FA}" dt="2023-03-08T19:48:02.213" v="1829" actId="1076"/>
          <ac:picMkLst>
            <pc:docMk/>
            <pc:sldMk cId="2261658410" sldId="750"/>
            <ac:picMk id="13" creationId="{930352E9-219D-8CB0-DE26-3401D0ADECCF}"/>
          </ac:picMkLst>
        </pc:picChg>
        <pc:picChg chg="add mod">
          <ac:chgData name="Maguire, Ross" userId="d820063d-672e-4af0-be0e-a61bfcb76138" providerId="ADAL" clId="{FB96C6BE-2D5F-A34A-ABC4-3012B0FD41FA}" dt="2023-03-08T19:48:04.888" v="1830" actId="1076"/>
          <ac:picMkLst>
            <pc:docMk/>
            <pc:sldMk cId="2261658410" sldId="750"/>
            <ac:picMk id="17" creationId="{A0CB84A5-0CC2-E5A5-F2D7-15049FB7E736}"/>
          </ac:picMkLst>
        </pc:picChg>
        <pc:cxnChg chg="add del mod">
          <ac:chgData name="Maguire, Ross" userId="d820063d-672e-4af0-be0e-a61bfcb76138" providerId="ADAL" clId="{FB96C6BE-2D5F-A34A-ABC4-3012B0FD41FA}" dt="2023-03-08T19:47:14.797" v="1815"/>
          <ac:cxnSpMkLst>
            <pc:docMk/>
            <pc:sldMk cId="2261658410" sldId="750"/>
            <ac:cxnSpMk id="3" creationId="{B81BDE6F-E1DE-C265-4F58-45C0E330BA43}"/>
          </ac:cxnSpMkLst>
        </pc:cxnChg>
        <pc:cxnChg chg="add mod">
          <ac:chgData name="Maguire, Ross" userId="d820063d-672e-4af0-be0e-a61bfcb76138" providerId="ADAL" clId="{FB96C6BE-2D5F-A34A-ABC4-3012B0FD41FA}" dt="2023-03-08T19:48:02.213" v="1829" actId="1076"/>
          <ac:cxnSpMkLst>
            <pc:docMk/>
            <pc:sldMk cId="2261658410" sldId="750"/>
            <ac:cxnSpMk id="14" creationId="{05D5B1DD-EA6A-25E0-E269-969EC5837395}"/>
          </ac:cxnSpMkLst>
        </pc:cxnChg>
        <pc:cxnChg chg="add mod">
          <ac:chgData name="Maguire, Ross" userId="d820063d-672e-4af0-be0e-a61bfcb76138" providerId="ADAL" clId="{FB96C6BE-2D5F-A34A-ABC4-3012B0FD41FA}" dt="2023-03-08T19:48:02.213" v="1829" actId="1076"/>
          <ac:cxnSpMkLst>
            <pc:docMk/>
            <pc:sldMk cId="2261658410" sldId="750"/>
            <ac:cxnSpMk id="15" creationId="{4DB7A8FA-9264-12CB-D135-33D3B283D0B2}"/>
          </ac:cxnSpMkLst>
        </pc:cxnChg>
        <pc:cxnChg chg="add mod">
          <ac:chgData name="Maguire, Ross" userId="d820063d-672e-4af0-be0e-a61bfcb76138" providerId="ADAL" clId="{FB96C6BE-2D5F-A34A-ABC4-3012B0FD41FA}" dt="2023-03-08T19:48:02.213" v="1829" actId="1076"/>
          <ac:cxnSpMkLst>
            <pc:docMk/>
            <pc:sldMk cId="2261658410" sldId="750"/>
            <ac:cxnSpMk id="16" creationId="{D9997BFE-CF04-388B-DF2E-2E96BC4EE4EC}"/>
          </ac:cxnSpMkLst>
        </pc:cxnChg>
      </pc:sldChg>
      <pc:sldChg chg="addSp modSp new mod modAnim">
        <pc:chgData name="Maguire, Ross" userId="d820063d-672e-4af0-be0e-a61bfcb76138" providerId="ADAL" clId="{FB96C6BE-2D5F-A34A-ABC4-3012B0FD41FA}" dt="2023-03-09T00:19:16.285" v="3832"/>
        <pc:sldMkLst>
          <pc:docMk/>
          <pc:sldMk cId="3510389267" sldId="751"/>
        </pc:sldMkLst>
        <pc:spChg chg="mod">
          <ac:chgData name="Maguire, Ross" userId="d820063d-672e-4af0-be0e-a61bfcb76138" providerId="ADAL" clId="{FB96C6BE-2D5F-A34A-ABC4-3012B0FD41FA}" dt="2023-03-08T19:50:52.721" v="1861" actId="20577"/>
          <ac:spMkLst>
            <pc:docMk/>
            <pc:sldMk cId="3510389267" sldId="751"/>
            <ac:spMk id="2" creationId="{2456A510-834E-1D57-C4BC-250938256593}"/>
          </ac:spMkLst>
        </pc:spChg>
        <pc:spChg chg="add mod">
          <ac:chgData name="Maguire, Ross" userId="d820063d-672e-4af0-be0e-a61bfcb76138" providerId="ADAL" clId="{FB96C6BE-2D5F-A34A-ABC4-3012B0FD41FA}" dt="2023-03-08T19:52:36.789" v="1925" actId="1076"/>
          <ac:spMkLst>
            <pc:docMk/>
            <pc:sldMk cId="3510389267" sldId="751"/>
            <ac:spMk id="5" creationId="{7AC5090C-6F9E-C8D8-7158-7BC7449CC201}"/>
          </ac:spMkLst>
        </pc:spChg>
        <pc:spChg chg="add mod">
          <ac:chgData name="Maguire, Ross" userId="d820063d-672e-4af0-be0e-a61bfcb76138" providerId="ADAL" clId="{FB96C6BE-2D5F-A34A-ABC4-3012B0FD41FA}" dt="2023-03-08T19:53:22.075" v="1959" actId="1076"/>
          <ac:spMkLst>
            <pc:docMk/>
            <pc:sldMk cId="3510389267" sldId="751"/>
            <ac:spMk id="8" creationId="{8BA56E9B-1E19-B4CC-BF6D-033EBA950CD7}"/>
          </ac:spMkLst>
        </pc:spChg>
        <pc:picChg chg="add mod modCrop">
          <ac:chgData name="Maguire, Ross" userId="d820063d-672e-4af0-be0e-a61bfcb76138" providerId="ADAL" clId="{FB96C6BE-2D5F-A34A-ABC4-3012B0FD41FA}" dt="2023-03-08T19:52:37.650" v="1926" actId="1076"/>
          <ac:picMkLst>
            <pc:docMk/>
            <pc:sldMk cId="3510389267" sldId="751"/>
            <ac:picMk id="4" creationId="{73BF2E0C-6EE7-C618-B5DC-AEB3DFEE1A2E}"/>
          </ac:picMkLst>
        </pc:picChg>
        <pc:picChg chg="add mod">
          <ac:chgData name="Maguire, Ross" userId="d820063d-672e-4af0-be0e-a61bfcb76138" providerId="ADAL" clId="{FB96C6BE-2D5F-A34A-ABC4-3012B0FD41FA}" dt="2023-03-08T19:53:16.230" v="1958" actId="1076"/>
          <ac:picMkLst>
            <pc:docMk/>
            <pc:sldMk cId="3510389267" sldId="751"/>
            <ac:picMk id="7" creationId="{0EAFFE8A-61CE-6A81-3101-F830BF51B959}"/>
          </ac:picMkLst>
        </pc:picChg>
      </pc:sldChg>
      <pc:sldChg chg="delSp new mod delAnim">
        <pc:chgData name="Maguire, Ross" userId="d820063d-672e-4af0-be0e-a61bfcb76138" providerId="ADAL" clId="{FB96C6BE-2D5F-A34A-ABC4-3012B0FD41FA}" dt="2023-03-08T20:12:00.448" v="1962" actId="478"/>
        <pc:sldMkLst>
          <pc:docMk/>
          <pc:sldMk cId="993595064" sldId="752"/>
        </pc:sldMkLst>
        <pc:spChg chg="del">
          <ac:chgData name="Maguire, Ross" userId="d820063d-672e-4af0-be0e-a61bfcb76138" providerId="ADAL" clId="{FB96C6BE-2D5F-A34A-ABC4-3012B0FD41FA}" dt="2023-03-08T20:06:51.310" v="1961" actId="478"/>
          <ac:spMkLst>
            <pc:docMk/>
            <pc:sldMk cId="993595064" sldId="752"/>
            <ac:spMk id="2" creationId="{320EBE76-DDF1-0AF4-5BC0-4073AC5CEE24}"/>
          </ac:spMkLst>
        </pc:spChg>
        <pc:picChg chg="del">
          <ac:chgData name="Maguire, Ross" userId="d820063d-672e-4af0-be0e-a61bfcb76138" providerId="ADAL" clId="{FB96C6BE-2D5F-A34A-ABC4-3012B0FD41FA}" dt="2023-03-08T20:12:00.448" v="1962" actId="478"/>
          <ac:picMkLst>
            <pc:docMk/>
            <pc:sldMk cId="993595064" sldId="752"/>
            <ac:picMk id="2" creationId="{408E9522-1BFA-ACEC-1F8E-19E99C2D7321}"/>
          </ac:picMkLst>
        </pc:picChg>
      </pc:sldChg>
      <pc:sldChg chg="addSp modSp new mod modAnim">
        <pc:chgData name="Maguire, Ross" userId="d820063d-672e-4af0-be0e-a61bfcb76138" providerId="ADAL" clId="{FB96C6BE-2D5F-A34A-ABC4-3012B0FD41FA}" dt="2023-03-09T00:21:11.117" v="3839"/>
        <pc:sldMkLst>
          <pc:docMk/>
          <pc:sldMk cId="1722903696" sldId="754"/>
        </pc:sldMkLst>
        <pc:spChg chg="mod">
          <ac:chgData name="Maguire, Ross" userId="d820063d-672e-4af0-be0e-a61bfcb76138" providerId="ADAL" clId="{FB96C6BE-2D5F-A34A-ABC4-3012B0FD41FA}" dt="2023-03-08T20:25:02.499" v="2162" actId="20577"/>
          <ac:spMkLst>
            <pc:docMk/>
            <pc:sldMk cId="1722903696" sldId="754"/>
            <ac:spMk id="2" creationId="{0A07F2A3-ED43-312D-7DD7-389B44B6FF4F}"/>
          </ac:spMkLst>
        </pc:spChg>
        <pc:spChg chg="add mod">
          <ac:chgData name="Maguire, Ross" userId="d820063d-672e-4af0-be0e-a61bfcb76138" providerId="ADAL" clId="{FB96C6BE-2D5F-A34A-ABC4-3012B0FD41FA}" dt="2023-03-08T20:26:49.811" v="2299" actId="14100"/>
          <ac:spMkLst>
            <pc:docMk/>
            <pc:sldMk cId="1722903696" sldId="754"/>
            <ac:spMk id="3" creationId="{C970DBA0-63A9-AFCE-403D-52958A1BCA1B}"/>
          </ac:spMkLst>
        </pc:spChg>
        <pc:spChg chg="add mod">
          <ac:chgData name="Maguire, Ross" userId="d820063d-672e-4af0-be0e-a61bfcb76138" providerId="ADAL" clId="{FB96C6BE-2D5F-A34A-ABC4-3012B0FD41FA}" dt="2023-03-08T20:28:55.568" v="2472" actId="1076"/>
          <ac:spMkLst>
            <pc:docMk/>
            <pc:sldMk cId="1722903696" sldId="754"/>
            <ac:spMk id="6" creationId="{FFCED41C-DA9C-DBBC-48FD-B90F3982266D}"/>
          </ac:spMkLst>
        </pc:spChg>
        <pc:spChg chg="add mod">
          <ac:chgData name="Maguire, Ross" userId="d820063d-672e-4af0-be0e-a61bfcb76138" providerId="ADAL" clId="{FB96C6BE-2D5F-A34A-ABC4-3012B0FD41FA}" dt="2023-03-09T00:12:24.965" v="3780" actId="20577"/>
          <ac:spMkLst>
            <pc:docMk/>
            <pc:sldMk cId="1722903696" sldId="754"/>
            <ac:spMk id="7" creationId="{A6F75310-C163-3838-1603-EF409B8459E0}"/>
          </ac:spMkLst>
        </pc:spChg>
        <pc:picChg chg="add mod">
          <ac:chgData name="Maguire, Ross" userId="d820063d-672e-4af0-be0e-a61bfcb76138" providerId="ADAL" clId="{FB96C6BE-2D5F-A34A-ABC4-3012B0FD41FA}" dt="2023-03-08T20:28:09.348" v="2303" actId="1076"/>
          <ac:picMkLst>
            <pc:docMk/>
            <pc:sldMk cId="1722903696" sldId="754"/>
            <ac:picMk id="5" creationId="{245B0B7E-3147-0DA9-6271-93D1BCF55181}"/>
          </ac:picMkLst>
        </pc:picChg>
      </pc:sldChg>
      <pc:sldChg chg="addSp delSp modSp new mod">
        <pc:chgData name="Maguire, Ross" userId="d820063d-672e-4af0-be0e-a61bfcb76138" providerId="ADAL" clId="{FB96C6BE-2D5F-A34A-ABC4-3012B0FD41FA}" dt="2023-03-09T00:10:02.170" v="3769" actId="1076"/>
        <pc:sldMkLst>
          <pc:docMk/>
          <pc:sldMk cId="2470337538" sldId="755"/>
        </pc:sldMkLst>
        <pc:spChg chg="mod">
          <ac:chgData name="Maguire, Ross" userId="d820063d-672e-4af0-be0e-a61bfcb76138" providerId="ADAL" clId="{FB96C6BE-2D5F-A34A-ABC4-3012B0FD41FA}" dt="2023-03-08T20:30:20.105" v="2529" actId="20577"/>
          <ac:spMkLst>
            <pc:docMk/>
            <pc:sldMk cId="2470337538" sldId="755"/>
            <ac:spMk id="2" creationId="{5D85D9C6-2838-B309-CBB4-F589DEC120EF}"/>
          </ac:spMkLst>
        </pc:spChg>
        <pc:spChg chg="add del mod">
          <ac:chgData name="Maguire, Ross" userId="d820063d-672e-4af0-be0e-a61bfcb76138" providerId="ADAL" clId="{FB96C6BE-2D5F-A34A-ABC4-3012B0FD41FA}" dt="2023-03-08T20:30:39.803" v="2533"/>
          <ac:spMkLst>
            <pc:docMk/>
            <pc:sldMk cId="2470337538" sldId="755"/>
            <ac:spMk id="4" creationId="{821EC2D3-0C71-7CE6-A398-E31997CFBFC7}"/>
          </ac:spMkLst>
        </pc:spChg>
        <pc:spChg chg="add mod">
          <ac:chgData name="Maguire, Ross" userId="d820063d-672e-4af0-be0e-a61bfcb76138" providerId="ADAL" clId="{FB96C6BE-2D5F-A34A-ABC4-3012B0FD41FA}" dt="2023-03-09T00:10:02.170" v="3769" actId="1076"/>
          <ac:spMkLst>
            <pc:docMk/>
            <pc:sldMk cId="2470337538" sldId="755"/>
            <ac:spMk id="5" creationId="{5F442F74-8DDA-AA1F-CE16-7C9C737F0614}"/>
          </ac:spMkLst>
        </pc:spChg>
        <pc:picChg chg="add mod">
          <ac:chgData name="Maguire, Ross" userId="d820063d-672e-4af0-be0e-a61bfcb76138" providerId="ADAL" clId="{FB96C6BE-2D5F-A34A-ABC4-3012B0FD41FA}" dt="2023-03-08T20:31:05.642" v="2540" actId="1076"/>
          <ac:picMkLst>
            <pc:docMk/>
            <pc:sldMk cId="2470337538" sldId="755"/>
            <ac:picMk id="3" creationId="{5B44181B-2CDF-DA58-64E0-1B3F61FFCED7}"/>
          </ac:picMkLst>
        </pc:picChg>
        <pc:picChg chg="add mod">
          <ac:chgData name="Maguire, Ross" userId="d820063d-672e-4af0-be0e-a61bfcb76138" providerId="ADAL" clId="{FB96C6BE-2D5F-A34A-ABC4-3012B0FD41FA}" dt="2023-03-08T20:31:07.604" v="2541" actId="1076"/>
          <ac:picMkLst>
            <pc:docMk/>
            <pc:sldMk cId="2470337538" sldId="755"/>
            <ac:picMk id="6" creationId="{F0D16E42-1947-CC80-F8E2-145D760DF415}"/>
          </ac:picMkLst>
        </pc:picChg>
      </pc:sldChg>
      <pc:sldChg chg="addSp delSp modSp add mod">
        <pc:chgData name="Maguire, Ross" userId="d820063d-672e-4af0-be0e-a61bfcb76138" providerId="ADAL" clId="{FB96C6BE-2D5F-A34A-ABC4-3012B0FD41FA}" dt="2023-03-08T20:33:20.954" v="2556"/>
        <pc:sldMkLst>
          <pc:docMk/>
          <pc:sldMk cId="3094172626" sldId="756"/>
        </pc:sldMkLst>
        <pc:spChg chg="del">
          <ac:chgData name="Maguire, Ross" userId="d820063d-672e-4af0-be0e-a61bfcb76138" providerId="ADAL" clId="{FB96C6BE-2D5F-A34A-ABC4-3012B0FD41FA}" dt="2023-03-08T20:32:04.062" v="2546" actId="478"/>
          <ac:spMkLst>
            <pc:docMk/>
            <pc:sldMk cId="3094172626" sldId="756"/>
            <ac:spMk id="5" creationId="{5F442F74-8DDA-AA1F-CE16-7C9C737F0614}"/>
          </ac:spMkLst>
        </pc:spChg>
        <pc:spChg chg="add mod">
          <ac:chgData name="Maguire, Ross" userId="d820063d-672e-4af0-be0e-a61bfcb76138" providerId="ADAL" clId="{FB96C6BE-2D5F-A34A-ABC4-3012B0FD41FA}" dt="2023-03-08T20:33:20.954" v="2556"/>
          <ac:spMkLst>
            <pc:docMk/>
            <pc:sldMk cId="3094172626" sldId="756"/>
            <ac:spMk id="7" creationId="{6A4785C6-3E57-D2DE-5241-6210BA63C82C}"/>
          </ac:spMkLst>
        </pc:spChg>
        <pc:spChg chg="add mod">
          <ac:chgData name="Maguire, Ross" userId="d820063d-672e-4af0-be0e-a61bfcb76138" providerId="ADAL" clId="{FB96C6BE-2D5F-A34A-ABC4-3012B0FD41FA}" dt="2023-03-08T20:33:20.954" v="2556"/>
          <ac:spMkLst>
            <pc:docMk/>
            <pc:sldMk cId="3094172626" sldId="756"/>
            <ac:spMk id="8" creationId="{E7FEB64F-EEB9-5A73-46F1-D1A43F137434}"/>
          </ac:spMkLst>
        </pc:spChg>
        <pc:spChg chg="add mod">
          <ac:chgData name="Maguire, Ross" userId="d820063d-672e-4af0-be0e-a61bfcb76138" providerId="ADAL" clId="{FB96C6BE-2D5F-A34A-ABC4-3012B0FD41FA}" dt="2023-03-08T20:33:20.954" v="2556"/>
          <ac:spMkLst>
            <pc:docMk/>
            <pc:sldMk cId="3094172626" sldId="756"/>
            <ac:spMk id="9" creationId="{B5541045-FC06-43E6-DC13-9AF9EB25ACC9}"/>
          </ac:spMkLst>
        </pc:spChg>
        <pc:spChg chg="add mod">
          <ac:chgData name="Maguire, Ross" userId="d820063d-672e-4af0-be0e-a61bfcb76138" providerId="ADAL" clId="{FB96C6BE-2D5F-A34A-ABC4-3012B0FD41FA}" dt="2023-03-08T20:33:20.954" v="2556"/>
          <ac:spMkLst>
            <pc:docMk/>
            <pc:sldMk cId="3094172626" sldId="756"/>
            <ac:spMk id="10" creationId="{ED85C2AB-320E-436D-42CA-33DDC9E0976F}"/>
          </ac:spMkLst>
        </pc:spChg>
        <pc:picChg chg="del">
          <ac:chgData name="Maguire, Ross" userId="d820063d-672e-4af0-be0e-a61bfcb76138" providerId="ADAL" clId="{FB96C6BE-2D5F-A34A-ABC4-3012B0FD41FA}" dt="2023-03-08T20:32:04.664" v="2547" actId="478"/>
          <ac:picMkLst>
            <pc:docMk/>
            <pc:sldMk cId="3094172626" sldId="756"/>
            <ac:picMk id="3" creationId="{5B44181B-2CDF-DA58-64E0-1B3F61FFCED7}"/>
          </ac:picMkLst>
        </pc:picChg>
        <pc:picChg chg="add mod">
          <ac:chgData name="Maguire, Ross" userId="d820063d-672e-4af0-be0e-a61bfcb76138" providerId="ADAL" clId="{FB96C6BE-2D5F-A34A-ABC4-3012B0FD41FA}" dt="2023-03-08T20:32:16.663" v="2553"/>
          <ac:picMkLst>
            <pc:docMk/>
            <pc:sldMk cId="3094172626" sldId="756"/>
            <ac:picMk id="4" creationId="{6F05354B-634C-4E2B-AA8A-74C61AFC9C06}"/>
          </ac:picMkLst>
        </pc:picChg>
        <pc:picChg chg="del">
          <ac:chgData name="Maguire, Ross" userId="d820063d-672e-4af0-be0e-a61bfcb76138" providerId="ADAL" clId="{FB96C6BE-2D5F-A34A-ABC4-3012B0FD41FA}" dt="2023-03-08T20:32:05.367" v="2548" actId="478"/>
          <ac:picMkLst>
            <pc:docMk/>
            <pc:sldMk cId="3094172626" sldId="756"/>
            <ac:picMk id="6" creationId="{F0D16E42-1947-CC80-F8E2-145D760DF415}"/>
          </ac:picMkLst>
        </pc:picChg>
      </pc:sldChg>
      <pc:sldChg chg="addSp delSp modSp add mod">
        <pc:chgData name="Maguire, Ross" userId="d820063d-672e-4af0-be0e-a61bfcb76138" providerId="ADAL" clId="{FB96C6BE-2D5F-A34A-ABC4-3012B0FD41FA}" dt="2023-03-08T20:33:22.941" v="2557"/>
        <pc:sldMkLst>
          <pc:docMk/>
          <pc:sldMk cId="150930965" sldId="757"/>
        </pc:sldMkLst>
        <pc:spChg chg="del">
          <ac:chgData name="Maguire, Ross" userId="d820063d-672e-4af0-be0e-a61bfcb76138" providerId="ADAL" clId="{FB96C6BE-2D5F-A34A-ABC4-3012B0FD41FA}" dt="2023-03-08T20:32:10.481" v="2550" actId="478"/>
          <ac:spMkLst>
            <pc:docMk/>
            <pc:sldMk cId="150930965" sldId="757"/>
            <ac:spMk id="5" creationId="{5F442F74-8DDA-AA1F-CE16-7C9C737F0614}"/>
          </ac:spMkLst>
        </pc:spChg>
        <pc:spChg chg="add mod">
          <ac:chgData name="Maguire, Ross" userId="d820063d-672e-4af0-be0e-a61bfcb76138" providerId="ADAL" clId="{FB96C6BE-2D5F-A34A-ABC4-3012B0FD41FA}" dt="2023-03-08T20:33:22.941" v="2557"/>
          <ac:spMkLst>
            <pc:docMk/>
            <pc:sldMk cId="150930965" sldId="757"/>
            <ac:spMk id="7" creationId="{CFFB05A3-2EB3-1F66-A108-EC56CB3B5429}"/>
          </ac:spMkLst>
        </pc:spChg>
        <pc:spChg chg="add mod">
          <ac:chgData name="Maguire, Ross" userId="d820063d-672e-4af0-be0e-a61bfcb76138" providerId="ADAL" clId="{FB96C6BE-2D5F-A34A-ABC4-3012B0FD41FA}" dt="2023-03-08T20:33:22.941" v="2557"/>
          <ac:spMkLst>
            <pc:docMk/>
            <pc:sldMk cId="150930965" sldId="757"/>
            <ac:spMk id="8" creationId="{EBE1ED6D-2D5A-E74F-6CC9-6D67D4FF55D7}"/>
          </ac:spMkLst>
        </pc:spChg>
        <pc:spChg chg="add mod">
          <ac:chgData name="Maguire, Ross" userId="d820063d-672e-4af0-be0e-a61bfcb76138" providerId="ADAL" clId="{FB96C6BE-2D5F-A34A-ABC4-3012B0FD41FA}" dt="2023-03-08T20:33:22.941" v="2557"/>
          <ac:spMkLst>
            <pc:docMk/>
            <pc:sldMk cId="150930965" sldId="757"/>
            <ac:spMk id="9" creationId="{83FB8346-A572-AFF2-3D0D-D93B454E99D7}"/>
          </ac:spMkLst>
        </pc:spChg>
        <pc:spChg chg="add mod">
          <ac:chgData name="Maguire, Ross" userId="d820063d-672e-4af0-be0e-a61bfcb76138" providerId="ADAL" clId="{FB96C6BE-2D5F-A34A-ABC4-3012B0FD41FA}" dt="2023-03-08T20:33:22.941" v="2557"/>
          <ac:spMkLst>
            <pc:docMk/>
            <pc:sldMk cId="150930965" sldId="757"/>
            <ac:spMk id="10" creationId="{5679FFC3-FA3C-5A39-2D20-BC8E6E9F45AF}"/>
          </ac:spMkLst>
        </pc:spChg>
        <pc:picChg chg="del">
          <ac:chgData name="Maguire, Ross" userId="d820063d-672e-4af0-be0e-a61bfcb76138" providerId="ADAL" clId="{FB96C6BE-2D5F-A34A-ABC4-3012B0FD41FA}" dt="2023-03-08T20:32:11.126" v="2551" actId="478"/>
          <ac:picMkLst>
            <pc:docMk/>
            <pc:sldMk cId="150930965" sldId="757"/>
            <ac:picMk id="3" creationId="{5B44181B-2CDF-DA58-64E0-1B3F61FFCED7}"/>
          </ac:picMkLst>
        </pc:picChg>
        <pc:picChg chg="add mod">
          <ac:chgData name="Maguire, Ross" userId="d820063d-672e-4af0-be0e-a61bfcb76138" providerId="ADAL" clId="{FB96C6BE-2D5F-A34A-ABC4-3012B0FD41FA}" dt="2023-03-08T20:32:26.799" v="2554"/>
          <ac:picMkLst>
            <pc:docMk/>
            <pc:sldMk cId="150930965" sldId="757"/>
            <ac:picMk id="4" creationId="{1EC4088B-A2B9-14C8-0121-826E50AF7064}"/>
          </ac:picMkLst>
        </pc:picChg>
        <pc:picChg chg="del">
          <ac:chgData name="Maguire, Ross" userId="d820063d-672e-4af0-be0e-a61bfcb76138" providerId="ADAL" clId="{FB96C6BE-2D5F-A34A-ABC4-3012B0FD41FA}" dt="2023-03-08T20:32:11.718" v="2552" actId="478"/>
          <ac:picMkLst>
            <pc:docMk/>
            <pc:sldMk cId="150930965" sldId="757"/>
            <ac:picMk id="6" creationId="{F0D16E42-1947-CC80-F8E2-145D760DF415}"/>
          </ac:picMkLst>
        </pc:picChg>
      </pc:sldChg>
      <pc:sldChg chg="addSp modSp new mod modAnim">
        <pc:chgData name="Maguire, Ross" userId="d820063d-672e-4af0-be0e-a61bfcb76138" providerId="ADAL" clId="{FB96C6BE-2D5F-A34A-ABC4-3012B0FD41FA}" dt="2023-03-08T22:31:14.845" v="3184"/>
        <pc:sldMkLst>
          <pc:docMk/>
          <pc:sldMk cId="3048911555" sldId="758"/>
        </pc:sldMkLst>
        <pc:spChg chg="mod">
          <ac:chgData name="Maguire, Ross" userId="d820063d-672e-4af0-be0e-a61bfcb76138" providerId="ADAL" clId="{FB96C6BE-2D5F-A34A-ABC4-3012B0FD41FA}" dt="2023-03-08T21:42:40.639" v="2594" actId="20577"/>
          <ac:spMkLst>
            <pc:docMk/>
            <pc:sldMk cId="3048911555" sldId="758"/>
            <ac:spMk id="2" creationId="{86283799-C63D-ACAD-C95D-E19D1D09EB73}"/>
          </ac:spMkLst>
        </pc:spChg>
        <pc:spChg chg="add mod">
          <ac:chgData name="Maguire, Ross" userId="d820063d-672e-4af0-be0e-a61bfcb76138" providerId="ADAL" clId="{FB96C6BE-2D5F-A34A-ABC4-3012B0FD41FA}" dt="2023-03-08T22:23:57.464" v="2953" actId="1076"/>
          <ac:spMkLst>
            <pc:docMk/>
            <pc:sldMk cId="3048911555" sldId="758"/>
            <ac:spMk id="5" creationId="{8C9DB354-BD1B-9CFC-BD91-DD2C99439A2D}"/>
          </ac:spMkLst>
        </pc:spChg>
        <pc:spChg chg="add mod">
          <ac:chgData name="Maguire, Ross" userId="d820063d-672e-4af0-be0e-a61bfcb76138" providerId="ADAL" clId="{FB96C6BE-2D5F-A34A-ABC4-3012B0FD41FA}" dt="2023-03-08T22:31:08.510" v="3183" actId="1076"/>
          <ac:spMkLst>
            <pc:docMk/>
            <pc:sldMk cId="3048911555" sldId="758"/>
            <ac:spMk id="8" creationId="{C0F982D5-2225-0E9C-DB62-890F035B8F50}"/>
          </ac:spMkLst>
        </pc:spChg>
        <pc:picChg chg="add mod">
          <ac:chgData name="Maguire, Ross" userId="d820063d-672e-4af0-be0e-a61bfcb76138" providerId="ADAL" clId="{FB96C6BE-2D5F-A34A-ABC4-3012B0FD41FA}" dt="2023-03-08T22:23:54.684" v="2952" actId="1076"/>
          <ac:picMkLst>
            <pc:docMk/>
            <pc:sldMk cId="3048911555" sldId="758"/>
            <ac:picMk id="4" creationId="{B375600C-06D4-5E2D-F36F-52BB542111A0}"/>
          </ac:picMkLst>
        </pc:picChg>
        <pc:picChg chg="add mod">
          <ac:chgData name="Maguire, Ross" userId="d820063d-672e-4af0-be0e-a61bfcb76138" providerId="ADAL" clId="{FB96C6BE-2D5F-A34A-ABC4-3012B0FD41FA}" dt="2023-03-08T22:23:49.888" v="2950" actId="1076"/>
          <ac:picMkLst>
            <pc:docMk/>
            <pc:sldMk cId="3048911555" sldId="758"/>
            <ac:picMk id="7" creationId="{4CFA46D4-D07B-966D-09D1-9ED0790B67C4}"/>
          </ac:picMkLst>
        </pc:picChg>
      </pc:sldChg>
      <pc:sldChg chg="addSp delSp modSp new mod modAnim">
        <pc:chgData name="Maguire, Ross" userId="d820063d-672e-4af0-be0e-a61bfcb76138" providerId="ADAL" clId="{FB96C6BE-2D5F-A34A-ABC4-3012B0FD41FA}" dt="2023-03-09T00:15:21.759" v="3824" actId="1076"/>
        <pc:sldMkLst>
          <pc:docMk/>
          <pc:sldMk cId="2012202522" sldId="759"/>
        </pc:sldMkLst>
        <pc:spChg chg="mod">
          <ac:chgData name="Maguire, Ross" userId="d820063d-672e-4af0-be0e-a61bfcb76138" providerId="ADAL" clId="{FB96C6BE-2D5F-A34A-ABC4-3012B0FD41FA}" dt="2023-03-08T21:48:39.032" v="2680" actId="20577"/>
          <ac:spMkLst>
            <pc:docMk/>
            <pc:sldMk cId="2012202522" sldId="759"/>
            <ac:spMk id="2" creationId="{3AFC92D1-E2A8-F048-7115-9D4F549E514A}"/>
          </ac:spMkLst>
        </pc:spChg>
        <pc:spChg chg="add del mod">
          <ac:chgData name="Maguire, Ross" userId="d820063d-672e-4af0-be0e-a61bfcb76138" providerId="ADAL" clId="{FB96C6BE-2D5F-A34A-ABC4-3012B0FD41FA}" dt="2023-03-08T22:12:37.454" v="2697" actId="478"/>
          <ac:spMkLst>
            <pc:docMk/>
            <pc:sldMk cId="2012202522" sldId="759"/>
            <ac:spMk id="3" creationId="{497369D2-3DA7-D593-5A1F-BE785A78C0B2}"/>
          </ac:spMkLst>
        </pc:spChg>
        <pc:spChg chg="add mod">
          <ac:chgData name="Maguire, Ross" userId="d820063d-672e-4af0-be0e-a61bfcb76138" providerId="ADAL" clId="{FB96C6BE-2D5F-A34A-ABC4-3012B0FD41FA}" dt="2023-03-08T22:14:06.410" v="2888" actId="1076"/>
          <ac:spMkLst>
            <pc:docMk/>
            <pc:sldMk cId="2012202522" sldId="759"/>
            <ac:spMk id="4" creationId="{116C0D91-B088-1DEC-A4E4-283A743A2763}"/>
          </ac:spMkLst>
        </pc:spChg>
        <pc:spChg chg="add mod">
          <ac:chgData name="Maguire, Ross" userId="d820063d-672e-4af0-be0e-a61bfcb76138" providerId="ADAL" clId="{FB96C6BE-2D5F-A34A-ABC4-3012B0FD41FA}" dt="2023-03-08T22:19:13.043" v="2938" actId="20577"/>
          <ac:spMkLst>
            <pc:docMk/>
            <pc:sldMk cId="2012202522" sldId="759"/>
            <ac:spMk id="7" creationId="{3913D2D4-915D-5ECA-88BE-299DDAD7D502}"/>
          </ac:spMkLst>
        </pc:spChg>
        <pc:spChg chg="add mod">
          <ac:chgData name="Maguire, Ross" userId="d820063d-672e-4af0-be0e-a61bfcb76138" providerId="ADAL" clId="{FB96C6BE-2D5F-A34A-ABC4-3012B0FD41FA}" dt="2023-03-09T00:15:21.759" v="3824" actId="1076"/>
          <ac:spMkLst>
            <pc:docMk/>
            <pc:sldMk cId="2012202522" sldId="759"/>
            <ac:spMk id="8" creationId="{206C69A1-BC10-3F4C-7E88-5DB2BE426E92}"/>
          </ac:spMkLst>
        </pc:spChg>
        <pc:picChg chg="add mod">
          <ac:chgData name="Maguire, Ross" userId="d820063d-672e-4af0-be0e-a61bfcb76138" providerId="ADAL" clId="{FB96C6BE-2D5F-A34A-ABC4-3012B0FD41FA}" dt="2023-03-08T22:17:53.746" v="2894" actId="14100"/>
          <ac:picMkLst>
            <pc:docMk/>
            <pc:sldMk cId="2012202522" sldId="759"/>
            <ac:picMk id="6" creationId="{EC8455F0-7C48-1AF8-7DB2-3FBAD64D6233}"/>
          </ac:picMkLst>
        </pc:picChg>
        <pc:picChg chg="add mod">
          <ac:chgData name="Maguire, Ross" userId="d820063d-672e-4af0-be0e-a61bfcb76138" providerId="ADAL" clId="{FB96C6BE-2D5F-A34A-ABC4-3012B0FD41FA}" dt="2023-03-08T22:12:39.528" v="2698" actId="1076"/>
          <ac:picMkLst>
            <pc:docMk/>
            <pc:sldMk cId="2012202522" sldId="759"/>
            <ac:picMk id="1026" creationId="{D8434F65-EAE5-4EE0-30CF-93740A166293}"/>
          </ac:picMkLst>
        </pc:picChg>
      </pc:sldChg>
      <pc:sldChg chg="addSp modSp new mod">
        <pc:chgData name="Maguire, Ross" userId="d820063d-672e-4af0-be0e-a61bfcb76138" providerId="ADAL" clId="{FB96C6BE-2D5F-A34A-ABC4-3012B0FD41FA}" dt="2023-03-09T00:14:54.556" v="3822" actId="1076"/>
        <pc:sldMkLst>
          <pc:docMk/>
          <pc:sldMk cId="3278059821" sldId="760"/>
        </pc:sldMkLst>
        <pc:spChg chg="mod">
          <ac:chgData name="Maguire, Ross" userId="d820063d-672e-4af0-be0e-a61bfcb76138" providerId="ADAL" clId="{FB96C6BE-2D5F-A34A-ABC4-3012B0FD41FA}" dt="2023-03-08T23:26:08.674" v="3219" actId="20577"/>
          <ac:spMkLst>
            <pc:docMk/>
            <pc:sldMk cId="3278059821" sldId="760"/>
            <ac:spMk id="2" creationId="{585FE660-3B5C-0FD6-1F6E-2F120A3BDB2D}"/>
          </ac:spMkLst>
        </pc:spChg>
        <pc:spChg chg="add mod">
          <ac:chgData name="Maguire, Ross" userId="d820063d-672e-4af0-be0e-a61bfcb76138" providerId="ADAL" clId="{FB96C6BE-2D5F-A34A-ABC4-3012B0FD41FA}" dt="2023-03-08T23:28:39.568" v="3395" actId="20577"/>
          <ac:spMkLst>
            <pc:docMk/>
            <pc:sldMk cId="3278059821" sldId="760"/>
            <ac:spMk id="4" creationId="{18D9C3B3-8986-A96E-0BB4-90104C56CF10}"/>
          </ac:spMkLst>
        </pc:spChg>
        <pc:spChg chg="add mod">
          <ac:chgData name="Maguire, Ross" userId="d820063d-672e-4af0-be0e-a61bfcb76138" providerId="ADAL" clId="{FB96C6BE-2D5F-A34A-ABC4-3012B0FD41FA}" dt="2023-03-09T00:14:54.556" v="3822" actId="1076"/>
          <ac:spMkLst>
            <pc:docMk/>
            <pc:sldMk cId="3278059821" sldId="760"/>
            <ac:spMk id="5" creationId="{AA7805D5-E47E-D1FD-03B2-BBE521235028}"/>
          </ac:spMkLst>
        </pc:spChg>
        <pc:picChg chg="add mod">
          <ac:chgData name="Maguire, Ross" userId="d820063d-672e-4af0-be0e-a61bfcb76138" providerId="ADAL" clId="{FB96C6BE-2D5F-A34A-ABC4-3012B0FD41FA}" dt="2023-03-08T23:26:16.202" v="3221" actId="1076"/>
          <ac:picMkLst>
            <pc:docMk/>
            <pc:sldMk cId="3278059821" sldId="760"/>
            <ac:picMk id="3" creationId="{66D1D688-BF5D-0C60-6E37-019394243E7F}"/>
          </ac:picMkLst>
        </pc:picChg>
      </pc:sldChg>
      <pc:sldChg chg="addSp modSp new mod">
        <pc:chgData name="Maguire, Ross" userId="d820063d-672e-4af0-be0e-a61bfcb76138" providerId="ADAL" clId="{FB96C6BE-2D5F-A34A-ABC4-3012B0FD41FA}" dt="2023-03-09T00:14:32.872" v="3818" actId="1076"/>
        <pc:sldMkLst>
          <pc:docMk/>
          <pc:sldMk cId="3714232095" sldId="761"/>
        </pc:sldMkLst>
        <pc:spChg chg="mod">
          <ac:chgData name="Maguire, Ross" userId="d820063d-672e-4af0-be0e-a61bfcb76138" providerId="ADAL" clId="{FB96C6BE-2D5F-A34A-ABC4-3012B0FD41FA}" dt="2023-03-09T00:06:40.250" v="3431" actId="20577"/>
          <ac:spMkLst>
            <pc:docMk/>
            <pc:sldMk cId="3714232095" sldId="761"/>
            <ac:spMk id="2" creationId="{E0BF7CC2-BC20-9A9A-65AB-4BFF33EEFF2A}"/>
          </ac:spMkLst>
        </pc:spChg>
        <pc:spChg chg="add mod">
          <ac:chgData name="Maguire, Ross" userId="d820063d-672e-4af0-be0e-a61bfcb76138" providerId="ADAL" clId="{FB96C6BE-2D5F-A34A-ABC4-3012B0FD41FA}" dt="2023-03-09T00:08:07.744" v="3641" actId="20577"/>
          <ac:spMkLst>
            <pc:docMk/>
            <pc:sldMk cId="3714232095" sldId="761"/>
            <ac:spMk id="4" creationId="{E3E71A84-D51C-11D3-ADAF-A8855CCE7724}"/>
          </ac:spMkLst>
        </pc:spChg>
        <pc:spChg chg="add mod">
          <ac:chgData name="Maguire, Ross" userId="d820063d-672e-4af0-be0e-a61bfcb76138" providerId="ADAL" clId="{FB96C6BE-2D5F-A34A-ABC4-3012B0FD41FA}" dt="2023-03-09T00:14:32.872" v="3818" actId="1076"/>
          <ac:spMkLst>
            <pc:docMk/>
            <pc:sldMk cId="3714232095" sldId="761"/>
            <ac:spMk id="5" creationId="{CF64F16D-4A71-59A5-8681-B7F1135A0930}"/>
          </ac:spMkLst>
        </pc:spChg>
        <pc:picChg chg="add mod">
          <ac:chgData name="Maguire, Ross" userId="d820063d-672e-4af0-be0e-a61bfcb76138" providerId="ADAL" clId="{FB96C6BE-2D5F-A34A-ABC4-3012B0FD41FA}" dt="2023-03-09T00:06:50.773" v="3435" actId="1076"/>
          <ac:picMkLst>
            <pc:docMk/>
            <pc:sldMk cId="3714232095" sldId="761"/>
            <ac:picMk id="3" creationId="{22E1B5F4-FC4A-86B6-A407-EAC9535E03C7}"/>
          </ac:picMkLst>
        </pc:picChg>
      </pc:sldChg>
      <pc:sldChg chg="addSp delSp modSp new mod setBg">
        <pc:chgData name="Maguire, Ross" userId="d820063d-672e-4af0-be0e-a61bfcb76138" providerId="ADAL" clId="{FB96C6BE-2D5F-A34A-ABC4-3012B0FD41FA}" dt="2023-03-09T00:27:41.667" v="3903" actId="1076"/>
        <pc:sldMkLst>
          <pc:docMk/>
          <pc:sldMk cId="2826935449" sldId="762"/>
        </pc:sldMkLst>
        <pc:spChg chg="mod ord">
          <ac:chgData name="Maguire, Ross" userId="d820063d-672e-4af0-be0e-a61bfcb76138" providerId="ADAL" clId="{FB96C6BE-2D5F-A34A-ABC4-3012B0FD41FA}" dt="2023-03-09T00:27:27.516" v="3899" actId="26606"/>
          <ac:spMkLst>
            <pc:docMk/>
            <pc:sldMk cId="2826935449" sldId="762"/>
            <ac:spMk id="2" creationId="{1299D22B-D829-436C-3793-8D9A39D98F9C}"/>
          </ac:spMkLst>
        </pc:spChg>
        <pc:spChg chg="add mod">
          <ac:chgData name="Maguire, Ross" userId="d820063d-672e-4af0-be0e-a61bfcb76138" providerId="ADAL" clId="{FB96C6BE-2D5F-A34A-ABC4-3012B0FD41FA}" dt="2023-03-09T00:27:41.667" v="3903" actId="1076"/>
          <ac:spMkLst>
            <pc:docMk/>
            <pc:sldMk cId="2826935449" sldId="762"/>
            <ac:spMk id="4" creationId="{57E51682-D185-54E4-9158-1B3750BE116A}"/>
          </ac:spMkLst>
        </pc:spChg>
        <pc:spChg chg="add del">
          <ac:chgData name="Maguire, Ross" userId="d820063d-672e-4af0-be0e-a61bfcb76138" providerId="ADAL" clId="{FB96C6BE-2D5F-A34A-ABC4-3012B0FD41FA}" dt="2023-03-09T00:27:27.516" v="3899" actId="26606"/>
          <ac:spMkLst>
            <pc:docMk/>
            <pc:sldMk cId="2826935449" sldId="762"/>
            <ac:spMk id="9" creationId="{46C2E80F-49A6-4372-B103-219D417A55ED}"/>
          </ac:spMkLst>
        </pc:spChg>
        <pc:picChg chg="add mod">
          <ac:chgData name="Maguire, Ross" userId="d820063d-672e-4af0-be0e-a61bfcb76138" providerId="ADAL" clId="{FB96C6BE-2D5F-A34A-ABC4-3012B0FD41FA}" dt="2023-03-09T00:27:35.763" v="3901" actId="1076"/>
          <ac:picMkLst>
            <pc:docMk/>
            <pc:sldMk cId="2826935449" sldId="762"/>
            <ac:picMk id="3" creationId="{CF79D485-CA7C-A441-C89F-F24E22950728}"/>
          </ac:picMkLst>
        </pc:picChg>
      </pc:sldChg>
      <pc:sldChg chg="add del">
        <pc:chgData name="Maguire, Ross" userId="d820063d-672e-4af0-be0e-a61bfcb76138" providerId="ADAL" clId="{FB96C6BE-2D5F-A34A-ABC4-3012B0FD41FA}" dt="2023-03-09T00:14:39.262" v="3820"/>
        <pc:sldMkLst>
          <pc:docMk/>
          <pc:sldMk cId="2906328624" sldId="762"/>
        </pc:sldMkLst>
      </pc:sldChg>
    </pc:docChg>
  </pc:docChgLst>
  <pc:docChgLst>
    <pc:chgData name="Maguire, Ross" userId="d820063d-672e-4af0-be0e-a61bfcb76138" providerId="ADAL" clId="{AEE88682-41DE-2148-A25B-87F614064044}"/>
    <pc:docChg chg="custSel addSld delSld modSld sldOrd">
      <pc:chgData name="Maguire, Ross" userId="d820063d-672e-4af0-be0e-a61bfcb76138" providerId="ADAL" clId="{AEE88682-41DE-2148-A25B-87F614064044}" dt="2023-03-06T21:02:18.124" v="121" actId="20578"/>
      <pc:docMkLst>
        <pc:docMk/>
      </pc:docMkLst>
      <pc:sldChg chg="add">
        <pc:chgData name="Maguire, Ross" userId="d820063d-672e-4af0-be0e-a61bfcb76138" providerId="ADAL" clId="{AEE88682-41DE-2148-A25B-87F614064044}" dt="2023-03-06T21:00:02.310" v="0"/>
        <pc:sldMkLst>
          <pc:docMk/>
          <pc:sldMk cId="2838928941" sldId="260"/>
        </pc:sldMkLst>
      </pc:sldChg>
      <pc:sldChg chg="del">
        <pc:chgData name="Maguire, Ross" userId="d820063d-672e-4af0-be0e-a61bfcb76138" providerId="ADAL" clId="{AEE88682-41DE-2148-A25B-87F614064044}" dt="2023-03-06T21:01:13.458" v="45" actId="2696"/>
        <pc:sldMkLst>
          <pc:docMk/>
          <pc:sldMk cId="102523272" sldId="299"/>
        </pc:sldMkLst>
      </pc:sldChg>
      <pc:sldChg chg="delSp del mod">
        <pc:chgData name="Maguire, Ross" userId="d820063d-672e-4af0-be0e-a61bfcb76138" providerId="ADAL" clId="{AEE88682-41DE-2148-A25B-87F614064044}" dt="2023-03-06T21:02:14.489" v="120" actId="2696"/>
        <pc:sldMkLst>
          <pc:docMk/>
          <pc:sldMk cId="3002777645" sldId="333"/>
        </pc:sldMkLst>
        <pc:picChg chg="del">
          <ac:chgData name="Maguire, Ross" userId="d820063d-672e-4af0-be0e-a61bfcb76138" providerId="ADAL" clId="{AEE88682-41DE-2148-A25B-87F614064044}" dt="2023-03-06T21:01:56.426" v="118" actId="478"/>
          <ac:picMkLst>
            <pc:docMk/>
            <pc:sldMk cId="3002777645" sldId="333"/>
            <ac:picMk id="7" creationId="{00000000-0000-0000-0000-000000000000}"/>
          </ac:picMkLst>
        </pc:picChg>
      </pc:sldChg>
      <pc:sldChg chg="ord">
        <pc:chgData name="Maguire, Ross" userId="d820063d-672e-4af0-be0e-a61bfcb76138" providerId="ADAL" clId="{AEE88682-41DE-2148-A25B-87F614064044}" dt="2023-03-06T21:02:18.124" v="121" actId="20578"/>
        <pc:sldMkLst>
          <pc:docMk/>
          <pc:sldMk cId="3358391411" sldId="723"/>
        </pc:sldMkLst>
      </pc:sldChg>
      <pc:sldChg chg="addSp modSp new mod">
        <pc:chgData name="Maguire, Ross" userId="d820063d-672e-4af0-be0e-a61bfcb76138" providerId="ADAL" clId="{AEE88682-41DE-2148-A25B-87F614064044}" dt="2023-03-06T21:02:04.523" v="119" actId="20577"/>
        <pc:sldMkLst>
          <pc:docMk/>
          <pc:sldMk cId="3338385563" sldId="728"/>
        </pc:sldMkLst>
        <pc:spChg chg="mod">
          <ac:chgData name="Maguire, Ross" userId="d820063d-672e-4af0-be0e-a61bfcb76138" providerId="ADAL" clId="{AEE88682-41DE-2148-A25B-87F614064044}" dt="2023-03-06T21:02:04.523" v="119" actId="20577"/>
          <ac:spMkLst>
            <pc:docMk/>
            <pc:sldMk cId="3338385563" sldId="728"/>
            <ac:spMk id="2" creationId="{36001B7B-1C33-B738-AA5F-BA94A846DBFC}"/>
          </ac:spMkLst>
        </pc:spChg>
        <pc:spChg chg="add mod">
          <ac:chgData name="Maguire, Ross" userId="d820063d-672e-4af0-be0e-a61bfcb76138" providerId="ADAL" clId="{AEE88682-41DE-2148-A25B-87F614064044}" dt="2023-03-06T21:00:59.684" v="44" actId="20577"/>
          <ac:spMkLst>
            <pc:docMk/>
            <pc:sldMk cId="3338385563" sldId="728"/>
            <ac:spMk id="3" creationId="{0C2BCF61-C38F-C503-2F5C-C95F0734EAC9}"/>
          </ac:spMkLst>
        </pc:spChg>
        <pc:picChg chg="add mod">
          <ac:chgData name="Maguire, Ross" userId="d820063d-672e-4af0-be0e-a61bfcb76138" providerId="ADAL" clId="{AEE88682-41DE-2148-A25B-87F614064044}" dt="2023-03-06T21:00:28.882" v="31" actId="14100"/>
          <ac:picMkLst>
            <pc:docMk/>
            <pc:sldMk cId="3338385563" sldId="728"/>
            <ac:picMk id="4" creationId="{B2A4DB48-0653-61FD-1F63-FF2F3B3A6DC5}"/>
          </ac:picMkLst>
        </pc:picChg>
      </pc:sldChg>
      <pc:sldChg chg="addSp modSp new mod">
        <pc:chgData name="Maguire, Ross" userId="d820063d-672e-4af0-be0e-a61bfcb76138" providerId="ADAL" clId="{AEE88682-41DE-2148-A25B-87F614064044}" dt="2023-03-06T21:01:54.651" v="117" actId="14100"/>
        <pc:sldMkLst>
          <pc:docMk/>
          <pc:sldMk cId="2845776887" sldId="729"/>
        </pc:sldMkLst>
        <pc:spChg chg="mod">
          <ac:chgData name="Maguire, Ross" userId="d820063d-672e-4af0-be0e-a61bfcb76138" providerId="ADAL" clId="{AEE88682-41DE-2148-A25B-87F614064044}" dt="2023-03-06T21:01:35.452" v="114" actId="20577"/>
          <ac:spMkLst>
            <pc:docMk/>
            <pc:sldMk cId="2845776887" sldId="729"/>
            <ac:spMk id="2" creationId="{75A29038-EEA6-8479-08E6-BB6EAB67EFA2}"/>
          </ac:spMkLst>
        </pc:spChg>
        <pc:picChg chg="add mod">
          <ac:chgData name="Maguire, Ross" userId="d820063d-672e-4af0-be0e-a61bfcb76138" providerId="ADAL" clId="{AEE88682-41DE-2148-A25B-87F614064044}" dt="2023-03-06T21:01:54.651" v="117" actId="14100"/>
          <ac:picMkLst>
            <pc:docMk/>
            <pc:sldMk cId="2845776887" sldId="729"/>
            <ac:picMk id="3" creationId="{91EB30C1-5CB0-5DAC-036F-47C9B1E0336B}"/>
          </ac:picMkLst>
        </pc:picChg>
      </pc:sldChg>
    </pc:docChg>
  </pc:docChgLst>
  <pc:docChgLst>
    <pc:chgData name="Maguire, Ross" userId="d820063d-672e-4af0-be0e-a61bfcb76138" providerId="ADAL" clId="{804BDFE5-03A2-A141-AC43-6FFE7E1BA245}"/>
    <pc:docChg chg="undo custSel addSld delSld modSld sldOrd">
      <pc:chgData name="Maguire, Ross" userId="d820063d-672e-4af0-be0e-a61bfcb76138" providerId="ADAL" clId="{804BDFE5-03A2-A141-AC43-6FFE7E1BA245}" dt="2023-03-13T14:25:34.322" v="1004" actId="21"/>
      <pc:docMkLst>
        <pc:docMk/>
      </pc:docMkLst>
      <pc:sldChg chg="add del">
        <pc:chgData name="Maguire, Ross" userId="d820063d-672e-4af0-be0e-a61bfcb76138" providerId="ADAL" clId="{804BDFE5-03A2-A141-AC43-6FFE7E1BA245}" dt="2023-03-02T18:14:15.950" v="1"/>
        <pc:sldMkLst>
          <pc:docMk/>
          <pc:sldMk cId="1308744686" sldId="258"/>
        </pc:sldMkLst>
      </pc:sldChg>
      <pc:sldChg chg="addSp delSp modSp mod">
        <pc:chgData name="Maguire, Ross" userId="d820063d-672e-4af0-be0e-a61bfcb76138" providerId="ADAL" clId="{804BDFE5-03A2-A141-AC43-6FFE7E1BA245}" dt="2023-03-13T14:25:34.322" v="1004" actId="21"/>
        <pc:sldMkLst>
          <pc:docMk/>
          <pc:sldMk cId="2838928941" sldId="260"/>
        </pc:sldMkLst>
        <pc:graphicFrameChg chg="add del modGraphic">
          <ac:chgData name="Maguire, Ross" userId="d820063d-672e-4af0-be0e-a61bfcb76138" providerId="ADAL" clId="{804BDFE5-03A2-A141-AC43-6FFE7E1BA245}" dt="2023-03-13T14:25:34.322" v="1004" actId="21"/>
          <ac:graphicFrameMkLst>
            <pc:docMk/>
            <pc:sldMk cId="2838928941" sldId="260"/>
            <ac:graphicFrameMk id="2" creationId="{B7058B99-03DF-6C00-8765-37E1D31EE436}"/>
          </ac:graphicFrameMkLst>
        </pc:graphicFrameChg>
      </pc:sldChg>
      <pc:sldChg chg="modSp add mod">
        <pc:chgData name="Maguire, Ross" userId="d820063d-672e-4af0-be0e-a61bfcb76138" providerId="ADAL" clId="{804BDFE5-03A2-A141-AC43-6FFE7E1BA245}" dt="2023-03-02T18:14:35.233" v="6" actId="27636"/>
        <pc:sldMkLst>
          <pc:docMk/>
          <pc:sldMk cId="102523272" sldId="299"/>
        </pc:sldMkLst>
        <pc:spChg chg="mod">
          <ac:chgData name="Maguire, Ross" userId="d820063d-672e-4af0-be0e-a61bfcb76138" providerId="ADAL" clId="{804BDFE5-03A2-A141-AC43-6FFE7E1BA245}" dt="2023-03-02T18:14:35.233" v="6" actId="27636"/>
          <ac:spMkLst>
            <pc:docMk/>
            <pc:sldMk cId="102523272" sldId="299"/>
            <ac:spMk id="3" creationId="{00000000-0000-0000-0000-000000000000}"/>
          </ac:spMkLst>
        </pc:spChg>
      </pc:sldChg>
      <pc:sldChg chg="modSp add mod">
        <pc:chgData name="Maguire, Ross" userId="d820063d-672e-4af0-be0e-a61bfcb76138" providerId="ADAL" clId="{804BDFE5-03A2-A141-AC43-6FFE7E1BA245}" dt="2023-03-02T18:14:35.229" v="5" actId="27636"/>
        <pc:sldMkLst>
          <pc:docMk/>
          <pc:sldMk cId="3147160860" sldId="300"/>
        </pc:sldMkLst>
        <pc:spChg chg="mod">
          <ac:chgData name="Maguire, Ross" userId="d820063d-672e-4af0-be0e-a61bfcb76138" providerId="ADAL" clId="{804BDFE5-03A2-A141-AC43-6FFE7E1BA245}" dt="2023-03-02T18:14:35.229" v="5" actId="27636"/>
          <ac:spMkLst>
            <pc:docMk/>
            <pc:sldMk cId="3147160860" sldId="300"/>
            <ac:spMk id="38" creationId="{00000000-0000-0000-0000-000000000000}"/>
          </ac:spMkLst>
        </pc:spChg>
      </pc:sldChg>
      <pc:sldChg chg="modSp add mod">
        <pc:chgData name="Maguire, Ross" userId="d820063d-672e-4af0-be0e-a61bfcb76138" providerId="ADAL" clId="{804BDFE5-03A2-A141-AC43-6FFE7E1BA245}" dt="2023-03-02T18:14:35.239" v="7" actId="27636"/>
        <pc:sldMkLst>
          <pc:docMk/>
          <pc:sldMk cId="3002777645" sldId="333"/>
        </pc:sldMkLst>
        <pc:spChg chg="mod">
          <ac:chgData name="Maguire, Ross" userId="d820063d-672e-4af0-be0e-a61bfcb76138" providerId="ADAL" clId="{804BDFE5-03A2-A141-AC43-6FFE7E1BA245}" dt="2023-03-02T18:14:35.239" v="7" actId="27636"/>
          <ac:spMkLst>
            <pc:docMk/>
            <pc:sldMk cId="3002777645" sldId="333"/>
            <ac:spMk id="3" creationId="{00000000-0000-0000-0000-000000000000}"/>
          </ac:spMkLst>
        </pc:spChg>
      </pc:sldChg>
      <pc:sldChg chg="add del">
        <pc:chgData name="Maguire, Ross" userId="d820063d-672e-4af0-be0e-a61bfcb76138" providerId="ADAL" clId="{804BDFE5-03A2-A141-AC43-6FFE7E1BA245}" dt="2023-03-07T17:15:38.905" v="44" actId="2696"/>
        <pc:sldMkLst>
          <pc:docMk/>
          <pc:sldMk cId="3358391411" sldId="723"/>
        </pc:sldMkLst>
      </pc:sldChg>
      <pc:sldChg chg="modSp add del mod">
        <pc:chgData name="Maguire, Ross" userId="d820063d-672e-4af0-be0e-a61bfcb76138" providerId="ADAL" clId="{804BDFE5-03A2-A141-AC43-6FFE7E1BA245}" dt="2023-03-07T17:17:20.889" v="84" actId="2696"/>
        <pc:sldMkLst>
          <pc:docMk/>
          <pc:sldMk cId="2646066792" sldId="726"/>
        </pc:sldMkLst>
        <pc:spChg chg="mod">
          <ac:chgData name="Maguire, Ross" userId="d820063d-672e-4af0-be0e-a61bfcb76138" providerId="ADAL" clId="{804BDFE5-03A2-A141-AC43-6FFE7E1BA245}" dt="2023-03-02T18:14:35.220" v="4" actId="27636"/>
          <ac:spMkLst>
            <pc:docMk/>
            <pc:sldMk cId="2646066792" sldId="726"/>
            <ac:spMk id="3" creationId="{E5AD26DB-7DCA-4B77-B84C-FC30E0B470A4}"/>
          </ac:spMkLst>
        </pc:spChg>
        <pc:spChg chg="mod">
          <ac:chgData name="Maguire, Ross" userId="d820063d-672e-4af0-be0e-a61bfcb76138" providerId="ADAL" clId="{804BDFE5-03A2-A141-AC43-6FFE7E1BA245}" dt="2023-03-07T17:16:09.406" v="47" actId="5793"/>
          <ac:spMkLst>
            <pc:docMk/>
            <pc:sldMk cId="2646066792" sldId="726"/>
            <ac:spMk id="8" creationId="{A8AFB274-6BD3-4825-913F-92F7C5AF77F0}"/>
          </ac:spMkLst>
        </pc:spChg>
      </pc:sldChg>
      <pc:sldChg chg="add">
        <pc:chgData name="Maguire, Ross" userId="d820063d-672e-4af0-be0e-a61bfcb76138" providerId="ADAL" clId="{804BDFE5-03A2-A141-AC43-6FFE7E1BA245}" dt="2023-03-02T18:14:35.156" v="2"/>
        <pc:sldMkLst>
          <pc:docMk/>
          <pc:sldMk cId="1101860949" sldId="727"/>
        </pc:sldMkLst>
      </pc:sldChg>
      <pc:sldChg chg="addSp modSp new add del mod ord modAnim">
        <pc:chgData name="Maguire, Ross" userId="d820063d-672e-4af0-be0e-a61bfcb76138" providerId="ADAL" clId="{804BDFE5-03A2-A141-AC43-6FFE7E1BA245}" dt="2023-03-08T16:06:56.875" v="939" actId="20578"/>
        <pc:sldMkLst>
          <pc:docMk/>
          <pc:sldMk cId="1434452220" sldId="730"/>
        </pc:sldMkLst>
        <pc:spChg chg="mod">
          <ac:chgData name="Maguire, Ross" userId="d820063d-672e-4af0-be0e-a61bfcb76138" providerId="ADAL" clId="{804BDFE5-03A2-A141-AC43-6FFE7E1BA245}" dt="2023-03-07T17:14:17.156" v="25" actId="20577"/>
          <ac:spMkLst>
            <pc:docMk/>
            <pc:sldMk cId="1434452220" sldId="730"/>
            <ac:spMk id="2" creationId="{AEA9C2F1-C9EF-5C01-71A9-0C9A24F9269C}"/>
          </ac:spMkLst>
        </pc:spChg>
        <pc:spChg chg="add mod">
          <ac:chgData name="Maguire, Ross" userId="d820063d-672e-4af0-be0e-a61bfcb76138" providerId="ADAL" clId="{804BDFE5-03A2-A141-AC43-6FFE7E1BA245}" dt="2023-03-07T17:15:14.711" v="39" actId="14100"/>
          <ac:spMkLst>
            <pc:docMk/>
            <pc:sldMk cId="1434452220" sldId="730"/>
            <ac:spMk id="3" creationId="{E0DA8809-92C3-5097-552F-355B20038777}"/>
          </ac:spMkLst>
        </pc:spChg>
        <pc:spChg chg="mod">
          <ac:chgData name="Maguire, Ross" userId="d820063d-672e-4af0-be0e-a61bfcb76138" providerId="ADAL" clId="{804BDFE5-03A2-A141-AC43-6FFE7E1BA245}" dt="2023-03-07T17:14:26.457" v="26"/>
          <ac:spMkLst>
            <pc:docMk/>
            <pc:sldMk cId="1434452220" sldId="730"/>
            <ac:spMk id="9" creationId="{3BAEAD27-4C7A-C9DD-3774-8B3CA5F04772}"/>
          </ac:spMkLst>
        </pc:spChg>
        <pc:spChg chg="mod">
          <ac:chgData name="Maguire, Ross" userId="d820063d-672e-4af0-be0e-a61bfcb76138" providerId="ADAL" clId="{804BDFE5-03A2-A141-AC43-6FFE7E1BA245}" dt="2023-03-07T17:14:26.457" v="26"/>
          <ac:spMkLst>
            <pc:docMk/>
            <pc:sldMk cId="1434452220" sldId="730"/>
            <ac:spMk id="10" creationId="{00F47D39-91BE-1906-40B8-C7A322EDE57F}"/>
          </ac:spMkLst>
        </pc:spChg>
        <pc:spChg chg="mod">
          <ac:chgData name="Maguire, Ross" userId="d820063d-672e-4af0-be0e-a61bfcb76138" providerId="ADAL" clId="{804BDFE5-03A2-A141-AC43-6FFE7E1BA245}" dt="2023-03-07T17:14:26.457" v="26"/>
          <ac:spMkLst>
            <pc:docMk/>
            <pc:sldMk cId="1434452220" sldId="730"/>
            <ac:spMk id="12" creationId="{A18E2920-1280-B92A-E4E7-71B5DA06E0D9}"/>
          </ac:spMkLst>
        </pc:spChg>
        <pc:spChg chg="mod">
          <ac:chgData name="Maguire, Ross" userId="d820063d-672e-4af0-be0e-a61bfcb76138" providerId="ADAL" clId="{804BDFE5-03A2-A141-AC43-6FFE7E1BA245}" dt="2023-03-07T17:14:26.457" v="26"/>
          <ac:spMkLst>
            <pc:docMk/>
            <pc:sldMk cId="1434452220" sldId="730"/>
            <ac:spMk id="13" creationId="{85935F33-1E10-CCF4-3E43-1EECDA33D69F}"/>
          </ac:spMkLst>
        </pc:spChg>
        <pc:grpChg chg="add mod">
          <ac:chgData name="Maguire, Ross" userId="d820063d-672e-4af0-be0e-a61bfcb76138" providerId="ADAL" clId="{804BDFE5-03A2-A141-AC43-6FFE7E1BA245}" dt="2023-03-07T17:15:16.944" v="40" actId="1076"/>
          <ac:grpSpMkLst>
            <pc:docMk/>
            <pc:sldMk cId="1434452220" sldId="730"/>
            <ac:grpSpMk id="6" creationId="{1A5E727A-65DF-5A7E-9743-8DA732904382}"/>
          </ac:grpSpMkLst>
        </pc:grpChg>
        <pc:grpChg chg="mod">
          <ac:chgData name="Maguire, Ross" userId="d820063d-672e-4af0-be0e-a61bfcb76138" providerId="ADAL" clId="{804BDFE5-03A2-A141-AC43-6FFE7E1BA245}" dt="2023-03-07T17:14:26.457" v="26"/>
          <ac:grpSpMkLst>
            <pc:docMk/>
            <pc:sldMk cId="1434452220" sldId="730"/>
            <ac:grpSpMk id="8" creationId="{8E624FC3-7638-604F-A6B8-E5A37D18F750}"/>
          </ac:grpSpMkLst>
        </pc:grpChg>
        <pc:picChg chg="add mod">
          <ac:chgData name="Maguire, Ross" userId="d820063d-672e-4af0-be0e-a61bfcb76138" providerId="ADAL" clId="{804BDFE5-03A2-A141-AC43-6FFE7E1BA245}" dt="2023-03-07T17:15:20.940" v="41" actId="1076"/>
          <ac:picMkLst>
            <pc:docMk/>
            <pc:sldMk cId="1434452220" sldId="730"/>
            <ac:picMk id="4" creationId="{0E2FF197-B0F5-E57E-1EEB-358B0BA3DF0D}"/>
          </ac:picMkLst>
        </pc:picChg>
        <pc:picChg chg="add mod">
          <ac:chgData name="Maguire, Ross" userId="d820063d-672e-4af0-be0e-a61bfcb76138" providerId="ADAL" clId="{804BDFE5-03A2-A141-AC43-6FFE7E1BA245}" dt="2023-03-07T17:15:20.940" v="41" actId="1076"/>
          <ac:picMkLst>
            <pc:docMk/>
            <pc:sldMk cId="1434452220" sldId="730"/>
            <ac:picMk id="5" creationId="{09B72C19-66AB-D678-A558-086BE5F82BDA}"/>
          </ac:picMkLst>
        </pc:picChg>
        <pc:picChg chg="mod">
          <ac:chgData name="Maguire, Ross" userId="d820063d-672e-4af0-be0e-a61bfcb76138" providerId="ADAL" clId="{804BDFE5-03A2-A141-AC43-6FFE7E1BA245}" dt="2023-03-07T17:14:26.457" v="26"/>
          <ac:picMkLst>
            <pc:docMk/>
            <pc:sldMk cId="1434452220" sldId="730"/>
            <ac:picMk id="7" creationId="{0A5C6029-1C3A-2357-C432-512A8CACE065}"/>
          </ac:picMkLst>
        </pc:picChg>
        <pc:cxnChg chg="mod">
          <ac:chgData name="Maguire, Ross" userId="d820063d-672e-4af0-be0e-a61bfcb76138" providerId="ADAL" clId="{804BDFE5-03A2-A141-AC43-6FFE7E1BA245}" dt="2023-03-07T17:14:26.457" v="26"/>
          <ac:cxnSpMkLst>
            <pc:docMk/>
            <pc:sldMk cId="1434452220" sldId="730"/>
            <ac:cxnSpMk id="11" creationId="{78D2CD28-6A92-2618-908E-ACC6CD275ADB}"/>
          </ac:cxnSpMkLst>
        </pc:cxnChg>
      </pc:sldChg>
      <pc:sldChg chg="addSp delSp modSp new mod modAnim">
        <pc:chgData name="Maguire, Ross" userId="d820063d-672e-4af0-be0e-a61bfcb76138" providerId="ADAL" clId="{804BDFE5-03A2-A141-AC43-6FFE7E1BA245}" dt="2023-03-07T17:17:09.851" v="83" actId="1076"/>
        <pc:sldMkLst>
          <pc:docMk/>
          <pc:sldMk cId="3910512220" sldId="731"/>
        </pc:sldMkLst>
        <pc:spChg chg="mod">
          <ac:chgData name="Maguire, Ross" userId="d820063d-672e-4af0-be0e-a61bfcb76138" providerId="ADAL" clId="{804BDFE5-03A2-A141-AC43-6FFE7E1BA245}" dt="2023-03-07T17:16:34.819" v="70" actId="20577"/>
          <ac:spMkLst>
            <pc:docMk/>
            <pc:sldMk cId="3910512220" sldId="731"/>
            <ac:spMk id="2" creationId="{215D34F7-AA6A-37D7-5D23-8415F5B29798}"/>
          </ac:spMkLst>
        </pc:spChg>
        <pc:spChg chg="add del mod">
          <ac:chgData name="Maguire, Ross" userId="d820063d-672e-4af0-be0e-a61bfcb76138" providerId="ADAL" clId="{804BDFE5-03A2-A141-AC43-6FFE7E1BA245}" dt="2023-03-07T17:16:30.914" v="50" actId="478"/>
          <ac:spMkLst>
            <pc:docMk/>
            <pc:sldMk cId="3910512220" sldId="731"/>
            <ac:spMk id="3" creationId="{DADA6AE2-FCBF-ADDD-91AF-A1B0120FE2B3}"/>
          </ac:spMkLst>
        </pc:spChg>
        <pc:spChg chg="add mod">
          <ac:chgData name="Maguire, Ross" userId="d820063d-672e-4af0-be0e-a61bfcb76138" providerId="ADAL" clId="{804BDFE5-03A2-A141-AC43-6FFE7E1BA245}" dt="2023-03-07T17:16:55.623" v="79" actId="27636"/>
          <ac:spMkLst>
            <pc:docMk/>
            <pc:sldMk cId="3910512220" sldId="731"/>
            <ac:spMk id="4" creationId="{AEA5F834-D015-0FB0-186F-1381408D6CE1}"/>
          </ac:spMkLst>
        </pc:spChg>
        <pc:spChg chg="add mod">
          <ac:chgData name="Maguire, Ross" userId="d820063d-672e-4af0-be0e-a61bfcb76138" providerId="ADAL" clId="{804BDFE5-03A2-A141-AC43-6FFE7E1BA245}" dt="2023-03-07T17:17:09.851" v="83" actId="1076"/>
          <ac:spMkLst>
            <pc:docMk/>
            <pc:sldMk cId="3910512220" sldId="731"/>
            <ac:spMk id="6" creationId="{5CB945DA-A0E1-349E-D5F5-2034CAA09010}"/>
          </ac:spMkLst>
        </pc:spChg>
        <pc:picChg chg="add mod">
          <ac:chgData name="Maguire, Ross" userId="d820063d-672e-4af0-be0e-a61bfcb76138" providerId="ADAL" clId="{804BDFE5-03A2-A141-AC43-6FFE7E1BA245}" dt="2023-03-07T17:17:07.804" v="82" actId="1076"/>
          <ac:picMkLst>
            <pc:docMk/>
            <pc:sldMk cId="3910512220" sldId="731"/>
            <ac:picMk id="5" creationId="{F1BB2ECE-A9EE-BF6D-6C9E-297AF76B129F}"/>
          </ac:picMkLst>
        </pc:picChg>
      </pc:sldChg>
      <pc:sldChg chg="addSp modSp new mod modAnim">
        <pc:chgData name="Maguire, Ross" userId="d820063d-672e-4af0-be0e-a61bfcb76138" providerId="ADAL" clId="{804BDFE5-03A2-A141-AC43-6FFE7E1BA245}" dt="2023-03-07T17:18:50.275" v="121" actId="2711"/>
        <pc:sldMkLst>
          <pc:docMk/>
          <pc:sldMk cId="4066802913" sldId="732"/>
        </pc:sldMkLst>
        <pc:spChg chg="mod">
          <ac:chgData name="Maguire, Ross" userId="d820063d-672e-4af0-be0e-a61bfcb76138" providerId="ADAL" clId="{804BDFE5-03A2-A141-AC43-6FFE7E1BA245}" dt="2023-03-07T17:17:30.457" v="103" actId="20577"/>
          <ac:spMkLst>
            <pc:docMk/>
            <pc:sldMk cId="4066802913" sldId="732"/>
            <ac:spMk id="2" creationId="{DECDD635-DB4A-5837-5AC9-4441577BDC0A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3" creationId="{93E4F3CA-6650-D699-1472-1AB377F2A88C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4" creationId="{F0DDFF7C-A5C7-B28A-FF43-D3929C3770A0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5" creationId="{F77728EE-2499-DD87-FDFC-9B334CC4CC02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6" creationId="{5E1E8890-B203-6497-5B13-6AD7AA918418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7" creationId="{1B49E1F1-19FE-E8BB-26E1-CBA975EC96F6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15" creationId="{7033D85E-39E0-340B-E552-54B9A5570C6B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19" creationId="{4E7AFB12-8E99-9A08-787D-DF3D9457FB37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26" creationId="{2433DB13-F537-3977-D3F0-F80FAC76C31F}"/>
          </ac:spMkLst>
        </pc:spChg>
        <pc:spChg chg="add mod">
          <ac:chgData name="Maguire, Ross" userId="d820063d-672e-4af0-be0e-a61bfcb76138" providerId="ADAL" clId="{804BDFE5-03A2-A141-AC43-6FFE7E1BA245}" dt="2023-03-07T17:18:50.275" v="121" actId="2711"/>
          <ac:spMkLst>
            <pc:docMk/>
            <pc:sldMk cId="4066802913" sldId="732"/>
            <ac:spMk id="27" creationId="{C9D517AE-485C-1F1B-EBE7-F825CDDC1390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28" creationId="{A03BE70B-DBFA-CCDB-CF9E-018667D46660}"/>
          </ac:spMkLst>
        </pc:spChg>
        <pc:spChg chg="add 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29" creationId="{2D15B51F-E858-7E4E-EB08-3EF751870FA6}"/>
          </ac:spMkLst>
        </pc:spChg>
        <pc:spChg chg="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32" creationId="{DDAD5A33-70E1-455A-CCA6-C2926B9470EA}"/>
          </ac:spMkLst>
        </pc:spChg>
        <pc:spChg chg="mod">
          <ac:chgData name="Maguire, Ross" userId="d820063d-672e-4af0-be0e-a61bfcb76138" providerId="ADAL" clId="{804BDFE5-03A2-A141-AC43-6FFE7E1BA245}" dt="2023-03-07T17:18:06.560" v="104"/>
          <ac:spMkLst>
            <pc:docMk/>
            <pc:sldMk cId="4066802913" sldId="732"/>
            <ac:spMk id="33" creationId="{2BA04735-2EFF-306C-DA10-BEE26A500899}"/>
          </ac:spMkLst>
        </pc:spChg>
        <pc:grpChg chg="add mod">
          <ac:chgData name="Maguire, Ross" userId="d820063d-672e-4af0-be0e-a61bfcb76138" providerId="ADAL" clId="{804BDFE5-03A2-A141-AC43-6FFE7E1BA245}" dt="2023-03-07T17:18:06.560" v="104"/>
          <ac:grpSpMkLst>
            <pc:docMk/>
            <pc:sldMk cId="4066802913" sldId="732"/>
            <ac:grpSpMk id="8" creationId="{1C95801B-0B5A-EF1D-45D0-C759CD828027}"/>
          </ac:grpSpMkLst>
        </pc:grpChg>
        <pc:grpChg chg="mod">
          <ac:chgData name="Maguire, Ross" userId="d820063d-672e-4af0-be0e-a61bfcb76138" providerId="ADAL" clId="{804BDFE5-03A2-A141-AC43-6FFE7E1BA245}" dt="2023-03-07T17:18:06.560" v="104"/>
          <ac:grpSpMkLst>
            <pc:docMk/>
            <pc:sldMk cId="4066802913" sldId="732"/>
            <ac:grpSpMk id="10" creationId="{B8F2F4BB-09BA-214D-6938-BD0436098C0F}"/>
          </ac:grpSpMkLst>
        </pc:grpChg>
        <pc:grpChg chg="add mod">
          <ac:chgData name="Maguire, Ross" userId="d820063d-672e-4af0-be0e-a61bfcb76138" providerId="ADAL" clId="{804BDFE5-03A2-A141-AC43-6FFE7E1BA245}" dt="2023-03-07T17:18:06.560" v="104"/>
          <ac:grpSpMkLst>
            <pc:docMk/>
            <pc:sldMk cId="4066802913" sldId="732"/>
            <ac:grpSpMk id="16" creationId="{AD076D21-8FEE-9C2D-1330-6E30B6CBD4AB}"/>
          </ac:grpSpMkLst>
        </pc:grpChg>
        <pc:grpChg chg="add mod">
          <ac:chgData name="Maguire, Ross" userId="d820063d-672e-4af0-be0e-a61bfcb76138" providerId="ADAL" clId="{804BDFE5-03A2-A141-AC43-6FFE7E1BA245}" dt="2023-03-07T17:18:06.560" v="104"/>
          <ac:grpSpMkLst>
            <pc:docMk/>
            <pc:sldMk cId="4066802913" sldId="732"/>
            <ac:grpSpMk id="20" creationId="{8D92D8B6-AB1A-9052-9169-A00A9ECF2481}"/>
          </ac:grpSpMkLst>
        </pc:grpChg>
        <pc:grpChg chg="add mod">
          <ac:chgData name="Maguire, Ross" userId="d820063d-672e-4af0-be0e-a61bfcb76138" providerId="ADAL" clId="{804BDFE5-03A2-A141-AC43-6FFE7E1BA245}" dt="2023-03-07T17:18:45.302" v="120" actId="1076"/>
          <ac:grpSpMkLst>
            <pc:docMk/>
            <pc:sldMk cId="4066802913" sldId="732"/>
            <ac:grpSpMk id="30" creationId="{7391F31E-1D8D-C794-98C4-429492EC6E0B}"/>
          </ac:grpSpMkLst>
        </pc:grpChg>
        <pc:picChg chg="mod">
          <ac:chgData name="Maguire, Ross" userId="d820063d-672e-4af0-be0e-a61bfcb76138" providerId="ADAL" clId="{804BDFE5-03A2-A141-AC43-6FFE7E1BA245}" dt="2023-03-07T17:18:06.560" v="104"/>
          <ac:picMkLst>
            <pc:docMk/>
            <pc:sldMk cId="4066802913" sldId="732"/>
            <ac:picMk id="31" creationId="{7EEFF6EA-FCEA-9057-5233-0D9D035ABEE3}"/>
          </ac:picMkLst>
        </pc:pic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9" creationId="{C24419E5-66DB-3D58-D2F2-C5C4E33A66B5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1" creationId="{E1329740-089C-6E76-7EFC-B687FC7D7FA5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2" creationId="{D1616EB0-80C1-F191-44E1-F4880534B702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3" creationId="{A5DB55BA-80BD-2988-87C3-B46888453C50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4" creationId="{CD795E05-531A-1507-6304-2EDD78C7700A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7" creationId="{4CC8EE68-D338-87A7-DA26-AE92C97C4BD0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18" creationId="{01B5891F-CA74-AC19-053C-487BD84D1094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21" creationId="{077907EB-BA3D-5949-F0A2-75B1626C42C7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22" creationId="{DA68521C-6888-3C92-A598-AD917501D9B0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23" creationId="{8741B249-260D-FD9F-239D-3567A76C6E48}"/>
          </ac:cxnSpMkLst>
        </pc:cxnChg>
        <pc:cxnChg chg="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24" creationId="{03FCD965-C3C5-919D-5D85-CADF0671F77F}"/>
          </ac:cxnSpMkLst>
        </pc:cxnChg>
        <pc:cxnChg chg="add mod">
          <ac:chgData name="Maguire, Ross" userId="d820063d-672e-4af0-be0e-a61bfcb76138" providerId="ADAL" clId="{804BDFE5-03A2-A141-AC43-6FFE7E1BA245}" dt="2023-03-07T17:18:06.560" v="104"/>
          <ac:cxnSpMkLst>
            <pc:docMk/>
            <pc:sldMk cId="4066802913" sldId="732"/>
            <ac:cxnSpMk id="25" creationId="{79F3BB6F-7E12-CAC0-2C7B-29A998262066}"/>
          </ac:cxnSpMkLst>
        </pc:cxnChg>
      </pc:sldChg>
      <pc:sldChg chg="addSp modSp new mod modAnim">
        <pc:chgData name="Maguire, Ross" userId="d820063d-672e-4af0-be0e-a61bfcb76138" providerId="ADAL" clId="{804BDFE5-03A2-A141-AC43-6FFE7E1BA245}" dt="2023-03-07T17:25:39.732" v="149" actId="1076"/>
        <pc:sldMkLst>
          <pc:docMk/>
          <pc:sldMk cId="2498233346" sldId="733"/>
        </pc:sldMkLst>
        <pc:spChg chg="mod">
          <ac:chgData name="Maguire, Ross" userId="d820063d-672e-4af0-be0e-a61bfcb76138" providerId="ADAL" clId="{804BDFE5-03A2-A141-AC43-6FFE7E1BA245}" dt="2023-03-07T17:25:09.707" v="143" actId="20577"/>
          <ac:spMkLst>
            <pc:docMk/>
            <pc:sldMk cId="2498233346" sldId="733"/>
            <ac:spMk id="2" creationId="{4A0F427E-E81F-F41D-6F55-C465B990B103}"/>
          </ac:spMkLst>
        </pc:spChg>
        <pc:spChg chg="add mod">
          <ac:chgData name="Maguire, Ross" userId="d820063d-672e-4af0-be0e-a61bfcb76138" providerId="ADAL" clId="{804BDFE5-03A2-A141-AC43-6FFE7E1BA245}" dt="2023-03-07T17:25:30.059" v="146" actId="207"/>
          <ac:spMkLst>
            <pc:docMk/>
            <pc:sldMk cId="2498233346" sldId="733"/>
            <ac:spMk id="5" creationId="{0215D580-7E8E-F6D7-96A4-4058B1851C9F}"/>
          </ac:spMkLst>
        </pc:spChg>
        <pc:spChg chg="add mod">
          <ac:chgData name="Maguire, Ross" userId="d820063d-672e-4af0-be0e-a61bfcb76138" providerId="ADAL" clId="{804BDFE5-03A2-A141-AC43-6FFE7E1BA245}" dt="2023-03-07T17:25:39.732" v="149" actId="1076"/>
          <ac:spMkLst>
            <pc:docMk/>
            <pc:sldMk cId="2498233346" sldId="733"/>
            <ac:spMk id="6" creationId="{749B2CFD-84C9-D514-6122-EE7863DF5EDE}"/>
          </ac:spMkLst>
        </pc:spChg>
        <pc:spChg chg="add mod">
          <ac:chgData name="Maguire, Ross" userId="d820063d-672e-4af0-be0e-a61bfcb76138" providerId="ADAL" clId="{804BDFE5-03A2-A141-AC43-6FFE7E1BA245}" dt="2023-03-07T17:25:36.592" v="148" actId="2711"/>
          <ac:spMkLst>
            <pc:docMk/>
            <pc:sldMk cId="2498233346" sldId="733"/>
            <ac:spMk id="7" creationId="{C0D8B59B-4999-5005-BCA8-A9AC733AC6D7}"/>
          </ac:spMkLst>
        </pc:spChg>
        <pc:picChg chg="add mod">
          <ac:chgData name="Maguire, Ross" userId="d820063d-672e-4af0-be0e-a61bfcb76138" providerId="ADAL" clId="{804BDFE5-03A2-A141-AC43-6FFE7E1BA245}" dt="2023-03-07T17:25:18.898" v="144"/>
          <ac:picMkLst>
            <pc:docMk/>
            <pc:sldMk cId="2498233346" sldId="733"/>
            <ac:picMk id="3" creationId="{09134B63-6DAC-180E-22AC-90EE81423195}"/>
          </ac:picMkLst>
        </pc:picChg>
        <pc:picChg chg="add mod">
          <ac:chgData name="Maguire, Ross" userId="d820063d-672e-4af0-be0e-a61bfcb76138" providerId="ADAL" clId="{804BDFE5-03A2-A141-AC43-6FFE7E1BA245}" dt="2023-03-07T17:25:18.898" v="144"/>
          <ac:picMkLst>
            <pc:docMk/>
            <pc:sldMk cId="2498233346" sldId="733"/>
            <ac:picMk id="4" creationId="{D029224E-081D-3D3F-22F4-4BF636E16B34}"/>
          </ac:picMkLst>
        </pc:picChg>
        <pc:picChg chg="add mod">
          <ac:chgData name="Maguire, Ross" userId="d820063d-672e-4af0-be0e-a61bfcb76138" providerId="ADAL" clId="{804BDFE5-03A2-A141-AC43-6FFE7E1BA245}" dt="2023-03-07T17:25:18.898" v="144"/>
          <ac:picMkLst>
            <pc:docMk/>
            <pc:sldMk cId="2498233346" sldId="733"/>
            <ac:picMk id="8" creationId="{28555C7A-3E30-8177-F2D2-665D1FCD6D3B}"/>
          </ac:picMkLst>
        </pc:picChg>
      </pc:sldChg>
      <pc:sldChg chg="modSp add mod">
        <pc:chgData name="Maguire, Ross" userId="d820063d-672e-4af0-be0e-a61bfcb76138" providerId="ADAL" clId="{804BDFE5-03A2-A141-AC43-6FFE7E1BA245}" dt="2023-03-07T18:42:20.705" v="151" actId="27636"/>
        <pc:sldMkLst>
          <pc:docMk/>
          <pc:sldMk cId="1326076411" sldId="734"/>
        </pc:sldMkLst>
        <pc:spChg chg="mod">
          <ac:chgData name="Maguire, Ross" userId="d820063d-672e-4af0-be0e-a61bfcb76138" providerId="ADAL" clId="{804BDFE5-03A2-A141-AC43-6FFE7E1BA245}" dt="2023-03-07T18:42:20.705" v="151" actId="27636"/>
          <ac:spMkLst>
            <pc:docMk/>
            <pc:sldMk cId="1326076411" sldId="734"/>
            <ac:spMk id="3" creationId="{00000000-0000-0000-0000-000000000000}"/>
          </ac:spMkLst>
        </pc:spChg>
      </pc:sldChg>
      <pc:sldChg chg="del">
        <pc:chgData name="Maguire, Ross" userId="d820063d-672e-4af0-be0e-a61bfcb76138" providerId="ADAL" clId="{804BDFE5-03A2-A141-AC43-6FFE7E1BA245}" dt="2023-03-08T15:55:31.871" v="284" actId="2696"/>
        <pc:sldMkLst>
          <pc:docMk/>
          <pc:sldMk cId="1941664671" sldId="735"/>
        </pc:sldMkLst>
        <pc:spChg chg="add mod">
          <ac:chgData name="Maguire, Ross" userId="d820063d-672e-4af0-be0e-a61bfcb76138" providerId="ADAL" clId="{804BDFE5-03A2-A141-AC43-6FFE7E1BA245}" dt="2023-03-07T18:57:44.040" v="198" actId="1076"/>
          <ac:spMkLst>
            <pc:docMk/>
            <pc:sldMk cId="1941664671" sldId="735"/>
            <ac:spMk id="2" creationId="{6AF30832-7899-FF26-484A-9FA12F4739A6}"/>
          </ac:spMkLst>
        </pc:spChg>
        <pc:picChg chg="add mod">
          <ac:chgData name="Maguire, Ross" userId="d820063d-672e-4af0-be0e-a61bfcb76138" providerId="ADAL" clId="{804BDFE5-03A2-A141-AC43-6FFE7E1BA245}" dt="2023-03-07T18:57:10.599" v="155" actId="1076"/>
          <ac:picMkLst>
            <pc:docMk/>
            <pc:sldMk cId="1941664671" sldId="735"/>
            <ac:picMk id="1026" creationId="{388F86D1-BE21-1948-39C5-AAFB56BA9CD8}"/>
          </ac:picMkLst>
        </pc:picChg>
      </pc:sldChg>
      <pc:sldChg chg="addSp modSp mod">
        <pc:chgData name="Maguire, Ross" userId="d820063d-672e-4af0-be0e-a61bfcb76138" providerId="ADAL" clId="{804BDFE5-03A2-A141-AC43-6FFE7E1BA245}" dt="2023-03-08T15:57:45.276" v="293" actId="1076"/>
        <pc:sldMkLst>
          <pc:docMk/>
          <pc:sldMk cId="1776517609" sldId="736"/>
        </pc:sldMkLst>
        <pc:spChg chg="mod">
          <ac:chgData name="Maguire, Ross" userId="d820063d-672e-4af0-be0e-a61bfcb76138" providerId="ADAL" clId="{804BDFE5-03A2-A141-AC43-6FFE7E1BA245}" dt="2023-03-08T15:57:36.776" v="288" actId="1076"/>
          <ac:spMkLst>
            <pc:docMk/>
            <pc:sldMk cId="1776517609" sldId="736"/>
            <ac:spMk id="2" creationId="{7F64A6F6-B958-1BE0-8A05-38E42C4F9D07}"/>
          </ac:spMkLst>
        </pc:spChg>
        <pc:picChg chg="mod">
          <ac:chgData name="Maguire, Ross" userId="d820063d-672e-4af0-be0e-a61bfcb76138" providerId="ADAL" clId="{804BDFE5-03A2-A141-AC43-6FFE7E1BA245}" dt="2023-03-08T15:57:39.789" v="290" actId="1076"/>
          <ac:picMkLst>
            <pc:docMk/>
            <pc:sldMk cId="1776517609" sldId="736"/>
            <ac:picMk id="2050" creationId="{67A5C0FB-CF9E-AF85-A43E-04FA58EAC89C}"/>
          </ac:picMkLst>
        </pc:picChg>
        <pc:picChg chg="add mod">
          <ac:chgData name="Maguire, Ross" userId="d820063d-672e-4af0-be0e-a61bfcb76138" providerId="ADAL" clId="{804BDFE5-03A2-A141-AC43-6FFE7E1BA245}" dt="2023-03-08T15:57:45.276" v="293" actId="1076"/>
          <ac:picMkLst>
            <pc:docMk/>
            <pc:sldMk cId="1776517609" sldId="736"/>
            <ac:picMk id="4098" creationId="{018747F5-BF24-6491-BAE6-232813C873C0}"/>
          </ac:picMkLst>
        </pc:picChg>
      </pc:sldChg>
      <pc:sldChg chg="addSp modSp new mod">
        <pc:chgData name="Maguire, Ross" userId="d820063d-672e-4af0-be0e-a61bfcb76138" providerId="ADAL" clId="{804BDFE5-03A2-A141-AC43-6FFE7E1BA245}" dt="2023-03-07T19:45:49.616" v="239" actId="1076"/>
        <pc:sldMkLst>
          <pc:docMk/>
          <pc:sldMk cId="379437157" sldId="737"/>
        </pc:sldMkLst>
        <pc:spChg chg="add mod">
          <ac:chgData name="Maguire, Ross" userId="d820063d-672e-4af0-be0e-a61bfcb76138" providerId="ADAL" clId="{804BDFE5-03A2-A141-AC43-6FFE7E1BA245}" dt="2023-03-07T19:45:49.616" v="239" actId="1076"/>
          <ac:spMkLst>
            <pc:docMk/>
            <pc:sldMk cId="379437157" sldId="737"/>
            <ac:spMk id="2" creationId="{FF4FC480-D1BB-40D6-7381-4F5252D70C3A}"/>
          </ac:spMkLst>
        </pc:spChg>
        <pc:picChg chg="add mod">
          <ac:chgData name="Maguire, Ross" userId="d820063d-672e-4af0-be0e-a61bfcb76138" providerId="ADAL" clId="{804BDFE5-03A2-A141-AC43-6FFE7E1BA245}" dt="2023-03-07T19:44:09.716" v="226" actId="1076"/>
          <ac:picMkLst>
            <pc:docMk/>
            <pc:sldMk cId="379437157" sldId="737"/>
            <ac:picMk id="3074" creationId="{BC2F29FD-44BE-E619-C6C2-B45606B96655}"/>
          </ac:picMkLst>
        </pc:picChg>
        <pc:picChg chg="add mod">
          <ac:chgData name="Maguire, Ross" userId="d820063d-672e-4af0-be0e-a61bfcb76138" providerId="ADAL" clId="{804BDFE5-03A2-A141-AC43-6FFE7E1BA245}" dt="2023-03-07T19:45:09.888" v="229" actId="1076"/>
          <ac:picMkLst>
            <pc:docMk/>
            <pc:sldMk cId="379437157" sldId="737"/>
            <ac:picMk id="3076" creationId="{952623B4-B01C-AFFF-E7D2-7B207E50F27E}"/>
          </ac:picMkLst>
        </pc:picChg>
      </pc:sldChg>
      <pc:sldChg chg="addSp modSp new mod">
        <pc:chgData name="Maguire, Ross" userId="d820063d-672e-4af0-be0e-a61bfcb76138" providerId="ADAL" clId="{804BDFE5-03A2-A141-AC43-6FFE7E1BA245}" dt="2023-03-08T15:36:23.653" v="275" actId="20577"/>
        <pc:sldMkLst>
          <pc:docMk/>
          <pc:sldMk cId="2620609498" sldId="738"/>
        </pc:sldMkLst>
        <pc:spChg chg="add mod">
          <ac:chgData name="Maguire, Ross" userId="d820063d-672e-4af0-be0e-a61bfcb76138" providerId="ADAL" clId="{804BDFE5-03A2-A141-AC43-6FFE7E1BA245}" dt="2023-03-08T15:36:23.653" v="275" actId="20577"/>
          <ac:spMkLst>
            <pc:docMk/>
            <pc:sldMk cId="2620609498" sldId="738"/>
            <ac:spMk id="4" creationId="{25E3018F-FD92-200D-A480-6DF6290AC0C6}"/>
          </ac:spMkLst>
        </pc:spChg>
        <pc:picChg chg="add mod">
          <ac:chgData name="Maguire, Ross" userId="d820063d-672e-4af0-be0e-a61bfcb76138" providerId="ADAL" clId="{804BDFE5-03A2-A141-AC43-6FFE7E1BA245}" dt="2023-03-08T15:35:05.941" v="244" actId="962"/>
          <ac:picMkLst>
            <pc:docMk/>
            <pc:sldMk cId="2620609498" sldId="738"/>
            <ac:picMk id="3" creationId="{CC210DF6-8805-0F97-55BD-C6EC0BFC8DD9}"/>
          </ac:picMkLst>
        </pc:picChg>
      </pc:sldChg>
      <pc:sldChg chg="addSp modSp new">
        <pc:chgData name="Maguire, Ross" userId="d820063d-672e-4af0-be0e-a61bfcb76138" providerId="ADAL" clId="{804BDFE5-03A2-A141-AC43-6FFE7E1BA245}" dt="2023-03-08T15:41:08.285" v="279" actId="1076"/>
        <pc:sldMkLst>
          <pc:docMk/>
          <pc:sldMk cId="2492885488" sldId="739"/>
        </pc:sldMkLst>
        <pc:picChg chg="add mod">
          <ac:chgData name="Maguire, Ross" userId="d820063d-672e-4af0-be0e-a61bfcb76138" providerId="ADAL" clId="{804BDFE5-03A2-A141-AC43-6FFE7E1BA245}" dt="2023-03-08T15:41:08.285" v="279" actId="1076"/>
          <ac:picMkLst>
            <pc:docMk/>
            <pc:sldMk cId="2492885488" sldId="739"/>
            <ac:picMk id="1026" creationId="{7BC3618E-2949-39FF-EAE5-FCA9104D8055}"/>
          </ac:picMkLst>
        </pc:picChg>
      </pc:sldChg>
      <pc:sldChg chg="addSp new">
        <pc:chgData name="Maguire, Ross" userId="d820063d-672e-4af0-be0e-a61bfcb76138" providerId="ADAL" clId="{804BDFE5-03A2-A141-AC43-6FFE7E1BA245}" dt="2023-03-08T15:42:24.143" v="281"/>
        <pc:sldMkLst>
          <pc:docMk/>
          <pc:sldMk cId="1322698969" sldId="740"/>
        </pc:sldMkLst>
        <pc:picChg chg="add">
          <ac:chgData name="Maguire, Ross" userId="d820063d-672e-4af0-be0e-a61bfcb76138" providerId="ADAL" clId="{804BDFE5-03A2-A141-AC43-6FFE7E1BA245}" dt="2023-03-08T15:42:24.143" v="281"/>
          <ac:picMkLst>
            <pc:docMk/>
            <pc:sldMk cId="1322698969" sldId="740"/>
            <ac:picMk id="2050" creationId="{ADAAD572-F54D-5553-DE00-97D606355782}"/>
          </ac:picMkLst>
        </pc:picChg>
      </pc:sldChg>
      <pc:sldChg chg="addSp new">
        <pc:chgData name="Maguire, Ross" userId="d820063d-672e-4af0-be0e-a61bfcb76138" providerId="ADAL" clId="{804BDFE5-03A2-A141-AC43-6FFE7E1BA245}" dt="2023-03-08T15:45:20.615" v="283"/>
        <pc:sldMkLst>
          <pc:docMk/>
          <pc:sldMk cId="1667887505" sldId="741"/>
        </pc:sldMkLst>
        <pc:picChg chg="add">
          <ac:chgData name="Maguire, Ross" userId="d820063d-672e-4af0-be0e-a61bfcb76138" providerId="ADAL" clId="{804BDFE5-03A2-A141-AC43-6FFE7E1BA245}" dt="2023-03-08T15:45:20.615" v="283"/>
          <ac:picMkLst>
            <pc:docMk/>
            <pc:sldMk cId="1667887505" sldId="741"/>
            <ac:picMk id="3074" creationId="{C7DF0852-0E47-EC4F-A2F7-A9B7F759CB7B}"/>
          </ac:picMkLst>
        </pc:picChg>
      </pc:sldChg>
      <pc:sldChg chg="addSp delSp modSp add mod delAnim modAnim">
        <pc:chgData name="Maguire, Ross" userId="d820063d-672e-4af0-be0e-a61bfcb76138" providerId="ADAL" clId="{804BDFE5-03A2-A141-AC43-6FFE7E1BA245}" dt="2023-03-08T16:06:37.545" v="938" actId="20577"/>
        <pc:sldMkLst>
          <pc:docMk/>
          <pc:sldMk cId="3312881105" sldId="742"/>
        </pc:sldMkLst>
        <pc:spChg chg="mod">
          <ac:chgData name="Maguire, Ross" userId="d820063d-672e-4af0-be0e-a61bfcb76138" providerId="ADAL" clId="{804BDFE5-03A2-A141-AC43-6FFE7E1BA245}" dt="2023-03-08T16:06:37.545" v="938" actId="20577"/>
          <ac:spMkLst>
            <pc:docMk/>
            <pc:sldMk cId="3312881105" sldId="742"/>
            <ac:spMk id="2" creationId="{215D34F7-AA6A-37D7-5D23-8415F5B29798}"/>
          </ac:spMkLst>
        </pc:spChg>
        <pc:spChg chg="del mod">
          <ac:chgData name="Maguire, Ross" userId="d820063d-672e-4af0-be0e-a61bfcb76138" providerId="ADAL" clId="{804BDFE5-03A2-A141-AC43-6FFE7E1BA245}" dt="2023-03-08T15:58:36.097" v="353" actId="478"/>
          <ac:spMkLst>
            <pc:docMk/>
            <pc:sldMk cId="3312881105" sldId="742"/>
            <ac:spMk id="4" creationId="{AEA5F834-D015-0FB0-186F-1381408D6CE1}"/>
          </ac:spMkLst>
        </pc:spChg>
        <pc:spChg chg="del">
          <ac:chgData name="Maguire, Ross" userId="d820063d-672e-4af0-be0e-a61bfcb76138" providerId="ADAL" clId="{804BDFE5-03A2-A141-AC43-6FFE7E1BA245}" dt="2023-03-08T15:58:37.150" v="354" actId="478"/>
          <ac:spMkLst>
            <pc:docMk/>
            <pc:sldMk cId="3312881105" sldId="742"/>
            <ac:spMk id="6" creationId="{5CB945DA-A0E1-349E-D5F5-2034CAA09010}"/>
          </ac:spMkLst>
        </pc:spChg>
        <pc:spChg chg="add mod">
          <ac:chgData name="Maguire, Ross" userId="d820063d-672e-4af0-be0e-a61bfcb76138" providerId="ADAL" clId="{804BDFE5-03A2-A141-AC43-6FFE7E1BA245}" dt="2023-03-08T16:06:20.814" v="935" actId="20577"/>
          <ac:spMkLst>
            <pc:docMk/>
            <pc:sldMk cId="3312881105" sldId="742"/>
            <ac:spMk id="8" creationId="{ADCC70F9-A045-D08A-8793-7997AFB9A5CE}"/>
          </ac:spMkLst>
        </pc:spChg>
        <pc:picChg chg="add del mod">
          <ac:chgData name="Maguire, Ross" userId="d820063d-672e-4af0-be0e-a61bfcb76138" providerId="ADAL" clId="{804BDFE5-03A2-A141-AC43-6FFE7E1BA245}" dt="2023-03-08T16:06:01.794" v="927" actId="478"/>
          <ac:picMkLst>
            <pc:docMk/>
            <pc:sldMk cId="3312881105" sldId="742"/>
            <ac:picMk id="3" creationId="{3E3C36EF-490F-C2BF-0118-AB615F568F36}"/>
          </ac:picMkLst>
        </pc:picChg>
        <pc:picChg chg="del">
          <ac:chgData name="Maguire, Ross" userId="d820063d-672e-4af0-be0e-a61bfcb76138" providerId="ADAL" clId="{804BDFE5-03A2-A141-AC43-6FFE7E1BA245}" dt="2023-03-08T15:58:37.736" v="355" actId="478"/>
          <ac:picMkLst>
            <pc:docMk/>
            <pc:sldMk cId="3312881105" sldId="742"/>
            <ac:picMk id="5" creationId="{F1BB2ECE-A9EE-BF6D-6C9E-297AF76B129F}"/>
          </ac:picMkLst>
        </pc:picChg>
        <pc:picChg chg="add mod">
          <ac:chgData name="Maguire, Ross" userId="d820063d-672e-4af0-be0e-a61bfcb76138" providerId="ADAL" clId="{804BDFE5-03A2-A141-AC43-6FFE7E1BA245}" dt="2023-03-08T16:06:08.487" v="930" actId="1076"/>
          <ac:picMkLst>
            <pc:docMk/>
            <pc:sldMk cId="3312881105" sldId="742"/>
            <ac:picMk id="7" creationId="{D552AB64-BE90-2CA6-E023-9BEC5799C4B0}"/>
          </ac:picMkLst>
        </pc:picChg>
      </pc:sldChg>
      <pc:sldChg chg="new">
        <pc:chgData name="Maguire, Ross" userId="d820063d-672e-4af0-be0e-a61bfcb76138" providerId="ADAL" clId="{804BDFE5-03A2-A141-AC43-6FFE7E1BA245}" dt="2023-03-08T16:05:58.370" v="926" actId="680"/>
        <pc:sldMkLst>
          <pc:docMk/>
          <pc:sldMk cId="875305264" sldId="743"/>
        </pc:sldMkLst>
      </pc:sldChg>
      <pc:sldChg chg="modSp new mod">
        <pc:chgData name="Maguire, Ross" userId="d820063d-672e-4af0-be0e-a61bfcb76138" providerId="ADAL" clId="{804BDFE5-03A2-A141-AC43-6FFE7E1BA245}" dt="2023-03-08T16:14:06.173" v="967" actId="20577"/>
        <pc:sldMkLst>
          <pc:docMk/>
          <pc:sldMk cId="2084056860" sldId="744"/>
        </pc:sldMkLst>
        <pc:spChg chg="mod">
          <ac:chgData name="Maguire, Ross" userId="d820063d-672e-4af0-be0e-a61bfcb76138" providerId="ADAL" clId="{804BDFE5-03A2-A141-AC43-6FFE7E1BA245}" dt="2023-03-08T16:14:06.173" v="967" actId="20577"/>
          <ac:spMkLst>
            <pc:docMk/>
            <pc:sldMk cId="2084056860" sldId="744"/>
            <ac:spMk id="2" creationId="{40B1F235-F0D9-6F39-1F64-13C2F5FA1C35}"/>
          </ac:spMkLst>
        </pc:spChg>
      </pc:sldChg>
      <pc:sldChg chg="addSp modSp mod modAnim">
        <pc:chgData name="Maguire, Ross" userId="d820063d-672e-4af0-be0e-a61bfcb76138" providerId="ADAL" clId="{804BDFE5-03A2-A141-AC43-6FFE7E1BA245}" dt="2023-03-08T18:34:24.752" v="971" actId="1076"/>
        <pc:sldMkLst>
          <pc:docMk/>
          <pc:sldMk cId="2939617900" sldId="747"/>
        </pc:sldMkLst>
        <pc:spChg chg="add mod">
          <ac:chgData name="Maguire, Ross" userId="d820063d-672e-4af0-be0e-a61bfcb76138" providerId="ADAL" clId="{804BDFE5-03A2-A141-AC43-6FFE7E1BA245}" dt="2023-03-08T18:34:11.356" v="969" actId="1076"/>
          <ac:spMkLst>
            <pc:docMk/>
            <pc:sldMk cId="2939617900" sldId="747"/>
            <ac:spMk id="5" creationId="{54ABDE00-4CEB-70DC-2719-E26542059817}"/>
          </ac:spMkLst>
        </pc:spChg>
        <pc:spChg chg="add mod">
          <ac:chgData name="Maguire, Ross" userId="d820063d-672e-4af0-be0e-a61bfcb76138" providerId="ADAL" clId="{804BDFE5-03A2-A141-AC43-6FFE7E1BA245}" dt="2023-03-08T18:34:11.356" v="969" actId="1076"/>
          <ac:spMkLst>
            <pc:docMk/>
            <pc:sldMk cId="2939617900" sldId="747"/>
            <ac:spMk id="6" creationId="{D50AF917-F233-C4CB-CC72-35DDB9CA6243}"/>
          </ac:spMkLst>
        </pc:spChg>
        <pc:spChg chg="add mod">
          <ac:chgData name="Maguire, Ross" userId="d820063d-672e-4af0-be0e-a61bfcb76138" providerId="ADAL" clId="{804BDFE5-03A2-A141-AC43-6FFE7E1BA245}" dt="2023-03-08T18:34:11.356" v="969" actId="1076"/>
          <ac:spMkLst>
            <pc:docMk/>
            <pc:sldMk cId="2939617900" sldId="747"/>
            <ac:spMk id="7" creationId="{06F7D053-3181-03B6-9ADD-40A6E84CA8FD}"/>
          </ac:spMkLst>
        </pc:spChg>
        <pc:spChg chg="mod">
          <ac:chgData name="Maguire, Ross" userId="d820063d-672e-4af0-be0e-a61bfcb76138" providerId="ADAL" clId="{804BDFE5-03A2-A141-AC43-6FFE7E1BA245}" dt="2023-03-08T18:34:21.835" v="970"/>
          <ac:spMkLst>
            <pc:docMk/>
            <pc:sldMk cId="2939617900" sldId="747"/>
            <ac:spMk id="9" creationId="{FB22E8F8-3B3C-EBE1-D3E9-8EE6B7B88A54}"/>
          </ac:spMkLst>
        </pc:spChg>
        <pc:grpChg chg="add mod">
          <ac:chgData name="Maguire, Ross" userId="d820063d-672e-4af0-be0e-a61bfcb76138" providerId="ADAL" clId="{804BDFE5-03A2-A141-AC43-6FFE7E1BA245}" dt="2023-03-08T18:34:24.752" v="971" actId="1076"/>
          <ac:grpSpMkLst>
            <pc:docMk/>
            <pc:sldMk cId="2939617900" sldId="747"/>
            <ac:grpSpMk id="8" creationId="{2CFE7E95-70DB-F74F-11D4-199046F66EE4}"/>
          </ac:grpSpMkLst>
        </pc:grpChg>
        <pc:picChg chg="add mod">
          <ac:chgData name="Maguire, Ross" userId="d820063d-672e-4af0-be0e-a61bfcb76138" providerId="ADAL" clId="{804BDFE5-03A2-A141-AC43-6FFE7E1BA245}" dt="2023-03-08T18:34:11.356" v="969" actId="1076"/>
          <ac:picMkLst>
            <pc:docMk/>
            <pc:sldMk cId="2939617900" sldId="747"/>
            <ac:picMk id="3" creationId="{2773AA0E-00CD-994B-70AF-6F1B6B98B7E7}"/>
          </ac:picMkLst>
        </pc:picChg>
        <pc:cxnChg chg="mod">
          <ac:chgData name="Maguire, Ross" userId="d820063d-672e-4af0-be0e-a61bfcb76138" providerId="ADAL" clId="{804BDFE5-03A2-A141-AC43-6FFE7E1BA245}" dt="2023-03-08T18:34:21.835" v="970"/>
          <ac:cxnSpMkLst>
            <pc:docMk/>
            <pc:sldMk cId="2939617900" sldId="747"/>
            <ac:cxnSpMk id="10" creationId="{B1509DCC-A7DA-6A9A-C088-CE7560BC4446}"/>
          </ac:cxnSpMkLst>
        </pc:cxnChg>
        <pc:cxnChg chg="mod">
          <ac:chgData name="Maguire, Ross" userId="d820063d-672e-4af0-be0e-a61bfcb76138" providerId="ADAL" clId="{804BDFE5-03A2-A141-AC43-6FFE7E1BA245}" dt="2023-03-08T18:34:21.835" v="970"/>
          <ac:cxnSpMkLst>
            <pc:docMk/>
            <pc:sldMk cId="2939617900" sldId="747"/>
            <ac:cxnSpMk id="11" creationId="{A5207E10-77DE-1CB6-CD05-999AD359F406}"/>
          </ac:cxnSpMkLst>
        </pc:cxnChg>
        <pc:cxnChg chg="mod">
          <ac:chgData name="Maguire, Ross" userId="d820063d-672e-4af0-be0e-a61bfcb76138" providerId="ADAL" clId="{804BDFE5-03A2-A141-AC43-6FFE7E1BA245}" dt="2023-03-08T18:34:21.835" v="970"/>
          <ac:cxnSpMkLst>
            <pc:docMk/>
            <pc:sldMk cId="2939617900" sldId="747"/>
            <ac:cxnSpMk id="12" creationId="{6D389C36-3EE0-C360-ACBF-10AB9699D98B}"/>
          </ac:cxnSpMkLst>
        </pc:cxnChg>
      </pc:sldChg>
      <pc:sldChg chg="addSp modSp mod">
        <pc:chgData name="Maguire, Ross" userId="d820063d-672e-4af0-be0e-a61bfcb76138" providerId="ADAL" clId="{804BDFE5-03A2-A141-AC43-6FFE7E1BA245}" dt="2023-03-08T19:26:01.505" v="992" actId="1076"/>
        <pc:sldMkLst>
          <pc:docMk/>
          <pc:sldMk cId="3335836794" sldId="749"/>
        </pc:sldMkLst>
        <pc:picChg chg="add mod modCrop">
          <ac:chgData name="Maguire, Ross" userId="d820063d-672e-4af0-be0e-a61bfcb76138" providerId="ADAL" clId="{804BDFE5-03A2-A141-AC43-6FFE7E1BA245}" dt="2023-03-08T19:25:58.128" v="989" actId="1076"/>
          <ac:picMkLst>
            <pc:docMk/>
            <pc:sldMk cId="3335836794" sldId="749"/>
            <ac:picMk id="4" creationId="{59BEA6A7-37C9-8A8F-0E1D-95755BE5D2A7}"/>
          </ac:picMkLst>
        </pc:picChg>
        <pc:picChg chg="add mod modCrop">
          <ac:chgData name="Maguire, Ross" userId="d820063d-672e-4af0-be0e-a61bfcb76138" providerId="ADAL" clId="{804BDFE5-03A2-A141-AC43-6FFE7E1BA245}" dt="2023-03-08T19:26:01.505" v="992" actId="1076"/>
          <ac:picMkLst>
            <pc:docMk/>
            <pc:sldMk cId="3335836794" sldId="749"/>
            <ac:picMk id="6" creationId="{9A66C969-966B-1522-174F-19C7E73AF355}"/>
          </ac:picMkLst>
        </pc:picChg>
      </pc:sldChg>
      <pc:sldChg chg="addSp delSp modSp mod delAnim modAnim">
        <pc:chgData name="Maguire, Ross" userId="d820063d-672e-4af0-be0e-a61bfcb76138" providerId="ADAL" clId="{804BDFE5-03A2-A141-AC43-6FFE7E1BA245}" dt="2023-03-08T20:16:22.561" v="996"/>
        <pc:sldMkLst>
          <pc:docMk/>
          <pc:sldMk cId="993595064" sldId="752"/>
        </pc:sldMkLst>
        <pc:picChg chg="add mod">
          <ac:chgData name="Maguire, Ross" userId="d820063d-672e-4af0-be0e-a61bfcb76138" providerId="ADAL" clId="{804BDFE5-03A2-A141-AC43-6FFE7E1BA245}" dt="2023-03-08T20:09:44.827" v="993"/>
          <ac:picMkLst>
            <pc:docMk/>
            <pc:sldMk cId="993595064" sldId="752"/>
            <ac:picMk id="2" creationId="{408E9522-1BFA-ACEC-1F8E-19E99C2D7321}"/>
          </ac:picMkLst>
        </pc:picChg>
        <pc:picChg chg="add del mod">
          <ac:chgData name="Maguire, Ross" userId="d820063d-672e-4af0-be0e-a61bfcb76138" providerId="ADAL" clId="{804BDFE5-03A2-A141-AC43-6FFE7E1BA245}" dt="2023-03-08T20:12:17.676" v="995" actId="478"/>
          <ac:picMkLst>
            <pc:docMk/>
            <pc:sldMk cId="993595064" sldId="752"/>
            <ac:picMk id="2" creationId="{4E17F3C5-B79D-A130-D148-B38B0D7770FF}"/>
          </ac:picMkLst>
        </pc:picChg>
        <pc:picChg chg="add mod">
          <ac:chgData name="Maguire, Ross" userId="d820063d-672e-4af0-be0e-a61bfcb76138" providerId="ADAL" clId="{804BDFE5-03A2-A141-AC43-6FFE7E1BA245}" dt="2023-03-08T20:16:22.561" v="996"/>
          <ac:picMkLst>
            <pc:docMk/>
            <pc:sldMk cId="993595064" sldId="752"/>
            <ac:picMk id="3" creationId="{631D28F2-7540-497F-6C29-5E5DFECA013F}"/>
          </ac:picMkLst>
        </pc:picChg>
      </pc:sldChg>
      <pc:sldChg chg="addSp delSp modSp new mod modAnim">
        <pc:chgData name="Maguire, Ross" userId="d820063d-672e-4af0-be0e-a61bfcb76138" providerId="ADAL" clId="{804BDFE5-03A2-A141-AC43-6FFE7E1BA245}" dt="2023-03-08T20:21:10.875" v="999"/>
        <pc:sldMkLst>
          <pc:docMk/>
          <pc:sldMk cId="472589805" sldId="753"/>
        </pc:sldMkLst>
        <pc:spChg chg="del">
          <ac:chgData name="Maguire, Ross" userId="d820063d-672e-4af0-be0e-a61bfcb76138" providerId="ADAL" clId="{804BDFE5-03A2-A141-AC43-6FFE7E1BA245}" dt="2023-03-08T20:21:04.042" v="998" actId="478"/>
          <ac:spMkLst>
            <pc:docMk/>
            <pc:sldMk cId="472589805" sldId="753"/>
            <ac:spMk id="2" creationId="{104C272B-A469-2B4D-DA00-2AE8F5766C5C}"/>
          </ac:spMkLst>
        </pc:spChg>
        <pc:picChg chg="add mod">
          <ac:chgData name="Maguire, Ross" userId="d820063d-672e-4af0-be0e-a61bfcb76138" providerId="ADAL" clId="{804BDFE5-03A2-A141-AC43-6FFE7E1BA245}" dt="2023-03-08T20:21:10.875" v="999"/>
          <ac:picMkLst>
            <pc:docMk/>
            <pc:sldMk cId="472589805" sldId="753"/>
            <ac:picMk id="3" creationId="{88048C09-842B-1CDB-CF53-20FDC6BF08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A5F8-D633-834B-9F8B-530451F7179E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42079-8DC8-B548-BC1F-34248CA32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0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442079-8DC8-B548-BC1F-34248CA32B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1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035BE-E6F5-93CC-60E3-359329AB4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2D050-5A06-27AB-59B0-B7E0BDD9D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CE8E1-F19E-5B77-EE7D-8A964245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73A61-C1BE-BB0E-9012-C7A80390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FF07A-16F9-B403-61F9-D637C56C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7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8F66-22AE-D1E9-994E-5335D38B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629484-D7D0-3267-EBCF-4A4C35B30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81DFB-E158-07CC-E325-02EA4DAF7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434D1-68D6-FFE9-145F-BB73B1CA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DF8A3-0792-6A8C-2581-C9F394F2F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8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ADF74-55AD-C209-4985-DE99718AE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DBE33-4C58-B5C2-D17A-BAE0DA9BD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8D2E-DA00-8A34-40F1-2EFA13BF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D5CFD-373F-9626-66CB-D465A71A8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B7D5-44E2-6E3A-F4B2-C466C674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35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560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B660-124C-72B7-5DD7-8209A61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01D8E-F18D-ECC0-81F1-0017A9A96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133C2-7DC0-13FD-9428-7009307C6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91FAD-CA44-69C7-0EF2-AAF7DB0F8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B280E-3761-94B8-EBCA-55B2EB6C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DAF6-75AF-ECA7-DDCB-E61BA21A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2A4B-0FD5-4127-1772-623B6E925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D2853-D07B-F9F7-8FDF-B171B25B2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BF35E-AEB3-4605-BFAB-B2BE9B6C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9DEA1-B874-C218-9618-8FCB83BE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22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9A2B-6401-9DEE-761B-3E246E42B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14E40-A986-EB36-B324-D29C2A11B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D7464-B150-9D5F-DB2B-AE60D089A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52E77-869E-A2C8-184D-0CFBB7EE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BB86C-DAE4-A555-5B1A-EB090EDFA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18135-C98D-9212-75AE-F6EDCFA50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1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FC16-08F9-F547-E347-6606ACA75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9F1A2-C0E6-BE58-D44A-4B54DDA49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AC3C-0741-C2D9-F485-299AFACB2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E85C0A-B4E6-ADAC-F1CF-D6336BD50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E40182-9CAF-D8A6-A9EA-4D61A3855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77085-28C3-92F2-2B24-083EE7C6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A73B6-F3DB-07DD-0007-82B208668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22F3F-6AF3-505A-293A-CC09A6AA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4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68F8-A35F-64D5-6B36-49489815A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E6EBB-55AF-396C-6C37-BBED1654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EB60C-F775-D5AE-F755-471B3207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79BD6-8DE2-36C7-C87A-A61A0481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2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346C1-D039-A411-4179-2E3BC9C91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D6611-28E4-4564-7A87-0A930380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1037A-3501-83DE-A4D9-86B9F241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3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BFB0-B41D-C56D-EB9A-D7121768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588A-37CD-6D47-6BE1-267C47582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9D37D-6802-689B-72EF-B40F434938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37EA7-3219-D4E2-616E-91F450662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0A872-22C6-EB69-BA22-9B0A2AD1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FAA21-91AC-927A-B97C-BAA88109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6174-0B6C-2443-B11C-48723526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FC945-E0D9-EAA4-CCFD-C8D89B4D2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16547-3A13-1AC9-54D1-E7F5372F8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92917-8A8D-4AF6-FCF0-44DE01CF6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B57A1-CEC1-F44A-60AB-E890149A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87E44-5832-D59A-DD02-4C722CF8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0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BA100-F34C-7919-83D8-B96B4F51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9453F-42F5-F9EC-6A45-5AA373C15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883E7-7147-9BE8-F11B-25B85F153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FAEE5-FAB5-DA41-9893-E8D9A872FF7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18169-33E0-6B8C-FFAE-13D873DE76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108FD-71C5-593C-F8EC-D307F3BAB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E5123-BCAA-1247-8F27-FF01B050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287226" y="2228671"/>
            <a:ext cx="798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Lecture 8: Imaging Seismic Discontinuities</a:t>
            </a:r>
            <a:endParaRPr lang="en-US" sz="3600" b="1" i="1">
              <a:latin typeface="Roboto Thin" panose="02000000000000000000" pitchFamily="2" charset="0"/>
              <a:ea typeface="Roboto Thin" panose="02000000000000000000" pitchFamily="2" charset="0"/>
            </a:endParaRPr>
          </a:p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3/2/23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8C177-728E-B09B-DEA8-DF24938D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imaging of discontinuities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9BEA6A7-37C9-8A8F-0E1D-95755BE5D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102"/>
          <a:stretch/>
        </p:blipFill>
        <p:spPr>
          <a:xfrm>
            <a:off x="5875068" y="887819"/>
            <a:ext cx="5314291" cy="2541181"/>
          </a:xfrm>
          <a:prstGeom prst="rect">
            <a:avLst/>
          </a:prstGeom>
        </p:spPr>
      </p:pic>
      <p:pic>
        <p:nvPicPr>
          <p:cNvPr id="6" name="Picture 5" descr="Diagram, line chart&#10;&#10;Description automatically generated">
            <a:extLst>
              <a:ext uri="{FF2B5EF4-FFF2-40B4-BE49-F238E27FC236}">
                <a16:creationId xmlns:a16="http://schemas.microsoft.com/office/drawing/2014/main" id="{9A66C969-966B-1522-174F-19C7E73AF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85"/>
          <a:stretch/>
        </p:blipFill>
        <p:spPr>
          <a:xfrm>
            <a:off x="5824775" y="4075712"/>
            <a:ext cx="4965499" cy="1894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358DF-7D79-9E22-937A-A83BCBDCEC16}"/>
              </a:ext>
            </a:extLst>
          </p:cNvPr>
          <p:cNvSpPr txBox="1"/>
          <p:nvPr/>
        </p:nvSpPr>
        <p:spPr>
          <a:xfrm>
            <a:off x="6096000" y="611911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Deuss</a:t>
            </a:r>
            <a:r>
              <a:rPr lang="en-US" sz="1200">
                <a:latin typeface="Montserrat Medium" pitchFamily="2" charset="77"/>
              </a:rPr>
              <a:t> et al., (2013)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1C8AAA-B17E-6C45-BBF6-16D4BF231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9" t="2512" r="55331" b="2589"/>
          <a:stretch/>
        </p:blipFill>
        <p:spPr>
          <a:xfrm>
            <a:off x="827532" y="681037"/>
            <a:ext cx="4304538" cy="5831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4E460-EAD6-C853-7FF4-D425825F6872}"/>
              </a:ext>
            </a:extLst>
          </p:cNvPr>
          <p:cNvSpPr txBox="1"/>
          <p:nvPr/>
        </p:nvSpPr>
        <p:spPr>
          <a:xfrm>
            <a:off x="5532474" y="829969"/>
            <a:ext cx="2537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Montserrat" pitchFamily="2" charset="77"/>
              </a:rPr>
              <a:t>Reflected waves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DD6F7-A366-EDE4-6B67-AB033B8A880B}"/>
              </a:ext>
            </a:extLst>
          </p:cNvPr>
          <p:cNvSpPr txBox="1"/>
          <p:nvPr/>
        </p:nvSpPr>
        <p:spPr>
          <a:xfrm>
            <a:off x="5532474" y="3871095"/>
            <a:ext cx="2537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Montserrat" pitchFamily="2" charset="77"/>
              </a:rPr>
              <a:t>Converted waves</a:t>
            </a:r>
          </a:p>
        </p:txBody>
      </p:sp>
    </p:spTree>
    <p:extLst>
      <p:ext uri="{BB962C8B-B14F-4D97-AF65-F5344CB8AC3E}">
        <p14:creationId xmlns:p14="http://schemas.microsoft.com/office/powerpoint/2010/main" val="333583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01B7B-1C33-B738-AA5F-BA94A846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zone imaging with SS and PP precursors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BCF61-C38F-C503-2F5C-C95F0734EAC9}"/>
              </a:ext>
            </a:extLst>
          </p:cNvPr>
          <p:cNvSpPr txBox="1">
            <a:spLocks/>
          </p:cNvSpPr>
          <p:nvPr/>
        </p:nvSpPr>
        <p:spPr>
          <a:xfrm>
            <a:off x="552922" y="1364773"/>
            <a:ext cx="4970038" cy="45676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SS (or PP) precursors are waves reflected from a discontinuity in the subsurface and observed before the arrival of the surface-reflected wave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Their amplitude (as a function of epicentral distance) can constrain both </a:t>
            </a:r>
            <a:r>
              <a:rPr lang="en-US" sz="2000" err="1">
                <a:latin typeface="Montserrat Medium" pitchFamily="2" charset="77"/>
              </a:rPr>
              <a:t>Vp</a:t>
            </a:r>
            <a:r>
              <a:rPr lang="en-US" sz="2000">
                <a:latin typeface="Montserrat Medium" pitchFamily="2" charset="77"/>
              </a:rPr>
              <a:t>, Vs and density jumps across mantle discontinuities!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A4DB48-0653-61FD-1F63-FF2F3B3A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61" y="852914"/>
            <a:ext cx="4970039" cy="52328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1635B-BEAE-1E02-0FD9-177659D75B39}"/>
              </a:ext>
            </a:extLst>
          </p:cNvPr>
          <p:cNvSpPr txBox="1"/>
          <p:nvPr/>
        </p:nvSpPr>
        <p:spPr>
          <a:xfrm>
            <a:off x="6096000" y="611911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Figure from Nick </a:t>
            </a:r>
            <a:r>
              <a:rPr lang="en-US" sz="1200" err="1">
                <a:latin typeface="Montserrat Medium" pitchFamily="2" charset="77"/>
              </a:rPr>
              <a:t>Schmerr</a:t>
            </a:r>
            <a:endParaRPr lang="en-US" sz="120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838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SSprecursors_720p.mov">
            <a:hlinkClick r:id="" action="ppaction://media"/>
            <a:extLst>
              <a:ext uri="{FF2B5EF4-FFF2-40B4-BE49-F238E27FC236}">
                <a16:creationId xmlns:a16="http://schemas.microsoft.com/office/drawing/2014/main" id="{88048C09-842B-1CDB-CF53-20FDC6BF08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9038-EEA6-8479-08E6-BB6EAB67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 precursors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B30C1-5CB0-5DAC-036F-47C9B1E03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84"/>
          <a:stretch/>
        </p:blipFill>
        <p:spPr>
          <a:xfrm>
            <a:off x="564383" y="977876"/>
            <a:ext cx="9893905" cy="4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A510-834E-1D57-C4BC-25093825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transition zone maps</a:t>
            </a:r>
          </a:p>
        </p:txBody>
      </p:sp>
      <p:pic>
        <p:nvPicPr>
          <p:cNvPr id="4" name="Picture 3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73BF2E0C-6EE7-C618-B5DC-AEB3DFEE1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34"/>
          <a:stretch/>
        </p:blipFill>
        <p:spPr>
          <a:xfrm>
            <a:off x="609221" y="944520"/>
            <a:ext cx="7060309" cy="49689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C5090C-6F9E-C8D8-7158-7BC7449CC201}"/>
              </a:ext>
            </a:extLst>
          </p:cNvPr>
          <p:cNvSpPr txBox="1"/>
          <p:nvPr/>
        </p:nvSpPr>
        <p:spPr>
          <a:xfrm>
            <a:off x="792101" y="617696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Flanagan &amp; Shearer (1998)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FFE8A-61CE-6A81-3101-F830BF51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70" y="1023337"/>
            <a:ext cx="3444196" cy="1692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A56E9B-1E19-B4CC-BF6D-033EBA950CD7}"/>
              </a:ext>
            </a:extLst>
          </p:cNvPr>
          <p:cNvSpPr txBox="1"/>
          <p:nvPr/>
        </p:nvSpPr>
        <p:spPr>
          <a:xfrm>
            <a:off x="8845860" y="2716247"/>
            <a:ext cx="25371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latin typeface="Montserrat" pitchFamily="2" charset="77"/>
              </a:rPr>
              <a:t>Bounce points</a:t>
            </a:r>
          </a:p>
        </p:txBody>
      </p:sp>
    </p:spTree>
    <p:extLst>
      <p:ext uri="{BB962C8B-B14F-4D97-AF65-F5344CB8AC3E}">
        <p14:creationId xmlns:p14="http://schemas.microsoft.com/office/powerpoint/2010/main" val="351038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F32E1-406A-D511-41E8-00948C9B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Thermal dependence of the transition zone</a:t>
            </a:r>
          </a:p>
        </p:txBody>
      </p:sp>
      <p:pic>
        <p:nvPicPr>
          <p:cNvPr id="9" name="Google Shape;178;p20">
            <a:extLst>
              <a:ext uri="{FF2B5EF4-FFF2-40B4-BE49-F238E27FC236}">
                <a16:creationId xmlns:a16="http://schemas.microsoft.com/office/drawing/2014/main" id="{37584691-EAB4-E780-D3E2-A71D08D897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4665" b="28395"/>
          <a:stretch/>
        </p:blipFill>
        <p:spPr>
          <a:xfrm rot="5400000">
            <a:off x="-147320" y="1827162"/>
            <a:ext cx="4851433" cy="28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9;p20">
            <a:extLst>
              <a:ext uri="{FF2B5EF4-FFF2-40B4-BE49-F238E27FC236}">
                <a16:creationId xmlns:a16="http://schemas.microsoft.com/office/drawing/2014/main" id="{0115B5B3-37C6-F213-0129-0AEBCD3832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29" y="1492879"/>
            <a:ext cx="448732" cy="54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;p20">
            <a:extLst>
              <a:ext uri="{FF2B5EF4-FFF2-40B4-BE49-F238E27FC236}">
                <a16:creationId xmlns:a16="http://schemas.microsoft.com/office/drawing/2014/main" id="{4CCDD7F7-D4BE-C02F-BF24-F088FD4F2F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728" y="2309082"/>
            <a:ext cx="493333" cy="54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1;p20">
            <a:extLst>
              <a:ext uri="{FF2B5EF4-FFF2-40B4-BE49-F238E27FC236}">
                <a16:creationId xmlns:a16="http://schemas.microsoft.com/office/drawing/2014/main" id="{E4622AF6-7FFB-9DD2-3C78-632E6BA5939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8595" y="3449612"/>
            <a:ext cx="493333" cy="491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2;p20">
            <a:extLst>
              <a:ext uri="{FF2B5EF4-FFF2-40B4-BE49-F238E27FC236}">
                <a16:creationId xmlns:a16="http://schemas.microsoft.com/office/drawing/2014/main" id="{930352E9-219D-8CB0-DE26-3401D0ADEC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5779" y="4616402"/>
            <a:ext cx="448733" cy="5360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83;p20">
            <a:extLst>
              <a:ext uri="{FF2B5EF4-FFF2-40B4-BE49-F238E27FC236}">
                <a16:creationId xmlns:a16="http://schemas.microsoft.com/office/drawing/2014/main" id="{05D5B1DD-EA6A-25E0-E269-969EC5837395}"/>
              </a:ext>
            </a:extLst>
          </p:cNvPr>
          <p:cNvCxnSpPr>
            <a:cxnSpLocks/>
          </p:cNvCxnSpPr>
          <p:nvPr/>
        </p:nvCxnSpPr>
        <p:spPr>
          <a:xfrm>
            <a:off x="1615361" y="1707446"/>
            <a:ext cx="1420000" cy="816800"/>
          </a:xfrm>
          <a:prstGeom prst="straightConnector1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84;p20">
            <a:extLst>
              <a:ext uri="{FF2B5EF4-FFF2-40B4-BE49-F238E27FC236}">
                <a16:creationId xmlns:a16="http://schemas.microsoft.com/office/drawing/2014/main" id="{4DB7A8FA-9264-12CB-D135-33D3B283D0B2}"/>
              </a:ext>
            </a:extLst>
          </p:cNvPr>
          <p:cNvCxnSpPr>
            <a:cxnSpLocks/>
          </p:cNvCxnSpPr>
          <p:nvPr/>
        </p:nvCxnSpPr>
        <p:spPr>
          <a:xfrm>
            <a:off x="1754561" y="2691146"/>
            <a:ext cx="1215600" cy="12248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85;p20">
            <a:extLst>
              <a:ext uri="{FF2B5EF4-FFF2-40B4-BE49-F238E27FC236}">
                <a16:creationId xmlns:a16="http://schemas.microsoft.com/office/drawing/2014/main" id="{D9997BFE-CF04-388B-DF2E-2E96BC4EE4EC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22561" y="4333712"/>
            <a:ext cx="1215600" cy="5104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Google Shape;186;p20">
            <a:extLst>
              <a:ext uri="{FF2B5EF4-FFF2-40B4-BE49-F238E27FC236}">
                <a16:creationId xmlns:a16="http://schemas.microsoft.com/office/drawing/2014/main" id="{A0CB84A5-0CC2-E5A5-F2D7-15049FB7E7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2497" r="24459"/>
          <a:stretch/>
        </p:blipFill>
        <p:spPr>
          <a:xfrm>
            <a:off x="4627806" y="1131346"/>
            <a:ext cx="6162468" cy="19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7;p20">
            <a:extLst>
              <a:ext uri="{FF2B5EF4-FFF2-40B4-BE49-F238E27FC236}">
                <a16:creationId xmlns:a16="http://schemas.microsoft.com/office/drawing/2014/main" id="{5B8B0653-0CDD-13AB-1169-24FED1D0FC94}"/>
              </a:ext>
            </a:extLst>
          </p:cNvPr>
          <p:cNvSpPr txBox="1"/>
          <p:nvPr/>
        </p:nvSpPr>
        <p:spPr>
          <a:xfrm>
            <a:off x="5532474" y="3463290"/>
            <a:ext cx="5494000" cy="1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i="1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Thick transition zone = cold</a:t>
            </a:r>
            <a:endParaRPr sz="2400" i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  <a:p>
            <a:endParaRPr sz="2400" i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  <a:p>
            <a:r>
              <a:rPr lang="en" sz="2400" i="1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Thin transition zone = hot</a:t>
            </a:r>
            <a:endParaRPr sz="2400" i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165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34F7-AA6A-37D7-5D23-8415F5B2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Ps Receiver-Function technique</a:t>
            </a:r>
          </a:p>
        </p:txBody>
      </p:sp>
      <p:pic>
        <p:nvPicPr>
          <p:cNvPr id="7" name="Picture 2" descr="figure 16110">
            <a:extLst>
              <a:ext uri="{FF2B5EF4-FFF2-40B4-BE49-F238E27FC236}">
                <a16:creationId xmlns:a16="http://schemas.microsoft.com/office/drawing/2014/main" id="{D552AB64-BE90-2CA6-E023-9BEC5799C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35" y="3611880"/>
            <a:ext cx="2683618" cy="282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CC70F9-A045-D08A-8793-7997AFB9A5CE}"/>
              </a:ext>
            </a:extLst>
          </p:cNvPr>
          <p:cNvSpPr txBox="1">
            <a:spLocks/>
          </p:cNvSpPr>
          <p:nvPr/>
        </p:nvSpPr>
        <p:spPr>
          <a:xfrm>
            <a:off x="274673" y="1020482"/>
            <a:ext cx="6462303" cy="492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>
                <a:latin typeface="Montserrat" pitchFamily="2" charset="77"/>
              </a:rPr>
              <a:t>At a seismic discontinuity, some incoming P-wave energy will convert to S-wave energy.</a:t>
            </a:r>
          </a:p>
          <a:p>
            <a:pPr marL="0" indent="0">
              <a:buNone/>
            </a:pPr>
            <a:r>
              <a:rPr lang="en-US" sz="1600" i="1">
                <a:latin typeface="Montserrat" pitchFamily="2" charset="77"/>
              </a:rPr>
              <a:t>The timing between the P-wave and the converted S-wave gives information about the depth to the discontinuity</a:t>
            </a:r>
          </a:p>
          <a:p>
            <a:pPr marL="0" indent="0">
              <a:buNone/>
            </a:pPr>
            <a:r>
              <a:rPr lang="en-US" sz="1600" i="1">
                <a:latin typeface="Montserrat" pitchFamily="2" charset="77"/>
              </a:rPr>
              <a:t>For distant earthquakes, the incoming rays are steep, so the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Montserrat" pitchFamily="2" charset="77"/>
              </a:rPr>
              <a:t>P-wave</a:t>
            </a:r>
            <a:r>
              <a:rPr lang="en-US" sz="1600" i="1">
                <a:latin typeface="Montserrat" pitchFamily="2" charset="77"/>
              </a:rPr>
              <a:t> is predominantly on the </a:t>
            </a:r>
            <a:r>
              <a:rPr lang="en-US" sz="1600" b="1" i="1">
                <a:solidFill>
                  <a:schemeClr val="accent1">
                    <a:lumMod val="75000"/>
                  </a:schemeClr>
                </a:solidFill>
                <a:latin typeface="Montserrat" pitchFamily="2" charset="77"/>
              </a:rPr>
              <a:t>vertical component</a:t>
            </a:r>
            <a:r>
              <a:rPr lang="en-US" sz="1600" i="1">
                <a:latin typeface="Montserrat" pitchFamily="2" charset="77"/>
              </a:rPr>
              <a:t>, and the </a:t>
            </a:r>
            <a:r>
              <a:rPr lang="en-US" sz="1600" b="1" i="1">
                <a:solidFill>
                  <a:schemeClr val="accent6">
                    <a:lumMod val="50000"/>
                  </a:schemeClr>
                </a:solidFill>
                <a:latin typeface="Montserrat" pitchFamily="2" charset="77"/>
              </a:rPr>
              <a:t>S-wave</a:t>
            </a:r>
            <a:r>
              <a:rPr lang="en-US" sz="1600" i="1">
                <a:latin typeface="Montserrat" pitchFamily="2" charset="77"/>
              </a:rPr>
              <a:t> is predominantly on the </a:t>
            </a:r>
            <a:r>
              <a:rPr lang="en-US" sz="1600" b="1" i="1">
                <a:solidFill>
                  <a:schemeClr val="accent6">
                    <a:lumMod val="50000"/>
                  </a:schemeClr>
                </a:solidFill>
                <a:latin typeface="Montserrat" pitchFamily="2" charset="77"/>
              </a:rPr>
              <a:t>radial component</a:t>
            </a:r>
          </a:p>
          <a:p>
            <a:pPr marL="0" indent="0">
              <a:buNone/>
            </a:pPr>
            <a:endParaRPr lang="en-US" sz="1600" b="1" i="1">
              <a:solidFill>
                <a:schemeClr val="accent6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Picture 2" descr="Seismic, Receiver Function Technique, Figure 4">
            <a:extLst>
              <a:ext uri="{FF2B5EF4-FFF2-40B4-BE49-F238E27FC236}">
                <a16:creationId xmlns:a16="http://schemas.microsoft.com/office/drawing/2014/main" id="{8AA483DB-662F-CCB1-3FF2-75ECB6103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24"/>
          <a:stretch/>
        </p:blipFill>
        <p:spPr bwMode="auto">
          <a:xfrm>
            <a:off x="7480379" y="4869180"/>
            <a:ext cx="3629985" cy="133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4410D6-D4FC-429F-542A-37FBBA1774E9}"/>
              </a:ext>
            </a:extLst>
          </p:cNvPr>
          <p:cNvSpPr txBox="1"/>
          <p:nvPr/>
        </p:nvSpPr>
        <p:spPr>
          <a:xfrm>
            <a:off x="7167506" y="804299"/>
            <a:ext cx="502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ontserrat SemiBold" pitchFamily="2" charset="77"/>
              </a:rPr>
              <a:t>The receiver function is a time series that represents the structure of the Earth below a station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D9FE17A-C25A-4406-E64C-51702D00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52" y="1790605"/>
            <a:ext cx="4269778" cy="2934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B45741-85AA-C50A-BE2C-946810FAFE21}"/>
              </a:ext>
            </a:extLst>
          </p:cNvPr>
          <p:cNvSpPr txBox="1"/>
          <p:nvPr/>
        </p:nvSpPr>
        <p:spPr>
          <a:xfrm>
            <a:off x="792101" y="617696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Kind &amp; Yuan (2014)</a:t>
            </a:r>
          </a:p>
        </p:txBody>
      </p:sp>
    </p:spTree>
    <p:extLst>
      <p:ext uri="{BB962C8B-B14F-4D97-AF65-F5344CB8AC3E}">
        <p14:creationId xmlns:p14="http://schemas.microsoft.com/office/powerpoint/2010/main" val="331288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F2A3-ED43-312D-7DD7-389B44B6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Receiver function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0DBA0-63A9-AFCE-403D-52958A1BCA1B}"/>
              </a:ext>
            </a:extLst>
          </p:cNvPr>
          <p:cNvSpPr txBox="1">
            <a:spLocks/>
          </p:cNvSpPr>
          <p:nvPr/>
        </p:nvSpPr>
        <p:spPr>
          <a:xfrm>
            <a:off x="274673" y="1020482"/>
            <a:ext cx="5821327" cy="492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arenR"/>
            </a:pPr>
            <a:r>
              <a:rPr lang="en-US" i="1">
                <a:solidFill>
                  <a:schemeClr val="tx1"/>
                </a:solidFill>
                <a:latin typeface="Montserrat" pitchFamily="2" charset="77"/>
              </a:rPr>
              <a:t>Rotation into RTZ (or LQT) coordinate system.</a:t>
            </a:r>
          </a:p>
          <a:p>
            <a:pPr marL="457200" indent="-457200">
              <a:buAutoNum type="arabicParenR"/>
            </a:pPr>
            <a:r>
              <a:rPr lang="en-US" i="1">
                <a:solidFill>
                  <a:schemeClr val="tx1"/>
                </a:solidFill>
                <a:latin typeface="Montserrat" pitchFamily="2" charset="77"/>
              </a:rPr>
              <a:t>Deconvolution of Z  (L) component from R (Q) component</a:t>
            </a:r>
          </a:p>
          <a:p>
            <a:pPr marL="0" indent="0">
              <a:buNone/>
            </a:pPr>
            <a:endParaRPr lang="en-US" sz="1600" b="1" i="1">
              <a:solidFill>
                <a:schemeClr val="accent6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B0B7E-3147-0DA9-6271-93D1BCF5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2857500"/>
            <a:ext cx="5976805" cy="3577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ED41C-DA9C-DBBC-48FD-B90F3982266D}"/>
              </a:ext>
            </a:extLst>
          </p:cNvPr>
          <p:cNvSpPr txBox="1"/>
          <p:nvPr/>
        </p:nvSpPr>
        <p:spPr>
          <a:xfrm>
            <a:off x="6376317" y="3790295"/>
            <a:ext cx="5024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ontserrat SemiBold" pitchFamily="2" charset="77"/>
              </a:rPr>
              <a:t>Deconvolution removes the effect of the seismic source. After deconvolution, all arrivals on receiver function traces should be ‘spike-like’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75310-C163-3838-1603-EF409B8459E0}"/>
              </a:ext>
            </a:extLst>
          </p:cNvPr>
          <p:cNvSpPr txBox="1"/>
          <p:nvPr/>
        </p:nvSpPr>
        <p:spPr>
          <a:xfrm>
            <a:off x="792101" y="617696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Shearer (2009)</a:t>
            </a:r>
          </a:p>
        </p:txBody>
      </p:sp>
    </p:spTree>
    <p:extLst>
      <p:ext uri="{BB962C8B-B14F-4D97-AF65-F5344CB8AC3E}">
        <p14:creationId xmlns:p14="http://schemas.microsoft.com/office/powerpoint/2010/main" val="17229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D9C6-2838-B309-CBB4-F589DEC1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imaging with receiver functions</a:t>
            </a:r>
          </a:p>
        </p:txBody>
      </p:sp>
      <p:pic>
        <p:nvPicPr>
          <p:cNvPr id="3" name="Google Shape;370;p34">
            <a:extLst>
              <a:ext uri="{FF2B5EF4-FFF2-40B4-BE49-F238E27FC236}">
                <a16:creationId xmlns:a16="http://schemas.microsoft.com/office/drawing/2014/main" id="{5B44181B-2CDF-DA58-64E0-1B3F61FFCE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0274" y="1054000"/>
            <a:ext cx="6355533" cy="23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68;p34">
            <a:extLst>
              <a:ext uri="{FF2B5EF4-FFF2-40B4-BE49-F238E27FC236}">
                <a16:creationId xmlns:a16="http://schemas.microsoft.com/office/drawing/2014/main" id="{5F442F74-8DDA-AA1F-CE16-7C9C737F0614}"/>
              </a:ext>
            </a:extLst>
          </p:cNvPr>
          <p:cNvSpPr txBox="1"/>
          <p:nvPr/>
        </p:nvSpPr>
        <p:spPr>
          <a:xfrm>
            <a:off x="476591" y="1379583"/>
            <a:ext cx="4194456" cy="409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i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Receiver functions isolate P-to-S wave conversions that were generated at vertical seismic discontinuities</a:t>
            </a:r>
          </a:p>
          <a:p>
            <a:endParaRPr lang="en-US" sz="2000" i="1">
              <a:solidFill>
                <a:schemeClr val="tx1">
                  <a:lumMod val="85000"/>
                  <a:lumOff val="15000"/>
                </a:schemeClr>
              </a:solidFill>
              <a:latin typeface="Montserrat Medium" pitchFamily="2" charset="77"/>
            </a:endParaRPr>
          </a:p>
          <a:p>
            <a:r>
              <a:rPr lang="en-US" sz="2000" i="1">
                <a:solidFill>
                  <a:srgbClr val="C00000"/>
                </a:solidFill>
                <a:latin typeface="Montserrat Medium" pitchFamily="2" charset="77"/>
              </a:rPr>
              <a:t>Positive arrivals</a:t>
            </a:r>
            <a:r>
              <a:rPr lang="en-US" sz="2000" i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imply a </a:t>
            </a:r>
            <a:r>
              <a:rPr lang="en-US" sz="2000" i="1">
                <a:solidFill>
                  <a:srgbClr val="C00000"/>
                </a:solidFill>
                <a:latin typeface="Montserrat Medium" pitchFamily="2" charset="77"/>
              </a:rPr>
              <a:t>velocity increase</a:t>
            </a:r>
            <a:r>
              <a:rPr lang="en-US" sz="2000" i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with depth, and </a:t>
            </a:r>
            <a:r>
              <a:rPr lang="en-US" sz="2000" i="1">
                <a:solidFill>
                  <a:srgbClr val="0070C0"/>
                </a:solidFill>
                <a:latin typeface="Montserrat Medium" pitchFamily="2" charset="77"/>
              </a:rPr>
              <a:t>negative arrivals </a:t>
            </a:r>
            <a:r>
              <a:rPr lang="en-US" sz="2000" i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imply a </a:t>
            </a:r>
            <a:r>
              <a:rPr lang="en-US" sz="2000" i="1">
                <a:solidFill>
                  <a:srgbClr val="0070C0"/>
                </a:solidFill>
                <a:latin typeface="Montserrat Medium" pitchFamily="2" charset="77"/>
              </a:rPr>
              <a:t>velocity decrease</a:t>
            </a:r>
            <a:r>
              <a:rPr lang="en-US" sz="2000" i="1">
                <a:solidFill>
                  <a:schemeClr val="tx1">
                    <a:lumMod val="85000"/>
                    <a:lumOff val="15000"/>
                  </a:schemeClr>
                </a:solidFill>
                <a:latin typeface="Montserrat Medium" pitchFamily="2" charset="77"/>
              </a:rPr>
              <a:t> with depth</a:t>
            </a:r>
          </a:p>
        </p:txBody>
      </p:sp>
      <p:pic>
        <p:nvPicPr>
          <p:cNvPr id="6" name="Google Shape;380;p35">
            <a:extLst>
              <a:ext uri="{FF2B5EF4-FFF2-40B4-BE49-F238E27FC236}">
                <a16:creationId xmlns:a16="http://schemas.microsoft.com/office/drawing/2014/main" id="{F0D16E42-1947-CC80-F8E2-145D760DF4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274" y="3801963"/>
            <a:ext cx="6575135" cy="2591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337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D9C6-2838-B309-CBB4-F589DEC1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imaging with receiver functions</a:t>
            </a:r>
          </a:p>
        </p:txBody>
      </p:sp>
      <p:pic>
        <p:nvPicPr>
          <p:cNvPr id="4" name="Google Shape;389;p36">
            <a:extLst>
              <a:ext uri="{FF2B5EF4-FFF2-40B4-BE49-F238E27FC236}">
                <a16:creationId xmlns:a16="http://schemas.microsoft.com/office/drawing/2014/main" id="{6F05354B-634C-4E2B-AA8A-74C61AFC9C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201" y="1828801"/>
            <a:ext cx="6814447" cy="38939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4;p37">
            <a:extLst>
              <a:ext uri="{FF2B5EF4-FFF2-40B4-BE49-F238E27FC236}">
                <a16:creationId xmlns:a16="http://schemas.microsoft.com/office/drawing/2014/main" id="{6A4785C6-3E57-D2DE-5241-6210BA63C82C}"/>
              </a:ext>
            </a:extLst>
          </p:cNvPr>
          <p:cNvSpPr/>
          <p:nvPr/>
        </p:nvSpPr>
        <p:spPr>
          <a:xfrm>
            <a:off x="1308500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405;p37">
            <a:extLst>
              <a:ext uri="{FF2B5EF4-FFF2-40B4-BE49-F238E27FC236}">
                <a16:creationId xmlns:a16="http://schemas.microsoft.com/office/drawing/2014/main" id="{E7FEB64F-EEB9-5A73-46F1-D1A43F137434}"/>
              </a:ext>
            </a:extLst>
          </p:cNvPr>
          <p:cNvSpPr/>
          <p:nvPr/>
        </p:nvSpPr>
        <p:spPr>
          <a:xfrm>
            <a:off x="2245668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06;p37">
            <a:extLst>
              <a:ext uri="{FF2B5EF4-FFF2-40B4-BE49-F238E27FC236}">
                <a16:creationId xmlns:a16="http://schemas.microsoft.com/office/drawing/2014/main" id="{B5541045-FC06-43E6-DC13-9AF9EB25ACC9}"/>
              </a:ext>
            </a:extLst>
          </p:cNvPr>
          <p:cNvSpPr/>
          <p:nvPr/>
        </p:nvSpPr>
        <p:spPr>
          <a:xfrm>
            <a:off x="3279316" y="1988201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407;p37">
            <a:extLst>
              <a:ext uri="{FF2B5EF4-FFF2-40B4-BE49-F238E27FC236}">
                <a16:creationId xmlns:a16="http://schemas.microsoft.com/office/drawing/2014/main" id="{ED85C2AB-320E-436D-42CA-33DDC9E0976F}"/>
              </a:ext>
            </a:extLst>
          </p:cNvPr>
          <p:cNvSpPr/>
          <p:nvPr/>
        </p:nvSpPr>
        <p:spPr>
          <a:xfrm>
            <a:off x="4249464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4172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611174"/>
              </p:ext>
            </p:extLst>
          </p:nvPr>
        </p:nvGraphicFramePr>
        <p:xfrm>
          <a:off x="234878" y="662457"/>
          <a:ext cx="6258070" cy="60860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🤮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class, Ross ill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Seismic wave propagation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Surface waves and normal modes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6: Normal modes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 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51389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8. Receiver Functions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10: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D9C6-2838-B309-CBB4-F589DEC12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imaging with receiver functions</a:t>
            </a:r>
          </a:p>
        </p:txBody>
      </p:sp>
      <p:pic>
        <p:nvPicPr>
          <p:cNvPr id="4" name="Google Shape;401;p37">
            <a:extLst>
              <a:ext uri="{FF2B5EF4-FFF2-40B4-BE49-F238E27FC236}">
                <a16:creationId xmlns:a16="http://schemas.microsoft.com/office/drawing/2014/main" id="{1EC4088B-A2B9-14C8-0121-826E50AF706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201" y="1828800"/>
            <a:ext cx="6814447" cy="38598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4;p37">
            <a:extLst>
              <a:ext uri="{FF2B5EF4-FFF2-40B4-BE49-F238E27FC236}">
                <a16:creationId xmlns:a16="http://schemas.microsoft.com/office/drawing/2014/main" id="{CFFB05A3-2EB3-1F66-A108-EC56CB3B5429}"/>
              </a:ext>
            </a:extLst>
          </p:cNvPr>
          <p:cNvSpPr/>
          <p:nvPr/>
        </p:nvSpPr>
        <p:spPr>
          <a:xfrm>
            <a:off x="1308500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405;p37">
            <a:extLst>
              <a:ext uri="{FF2B5EF4-FFF2-40B4-BE49-F238E27FC236}">
                <a16:creationId xmlns:a16="http://schemas.microsoft.com/office/drawing/2014/main" id="{EBE1ED6D-2D5A-E74F-6CC9-6D67D4FF55D7}"/>
              </a:ext>
            </a:extLst>
          </p:cNvPr>
          <p:cNvSpPr/>
          <p:nvPr/>
        </p:nvSpPr>
        <p:spPr>
          <a:xfrm>
            <a:off x="2245668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06;p37">
            <a:extLst>
              <a:ext uri="{FF2B5EF4-FFF2-40B4-BE49-F238E27FC236}">
                <a16:creationId xmlns:a16="http://schemas.microsoft.com/office/drawing/2014/main" id="{83FB8346-A572-AFF2-3D0D-D93B454E99D7}"/>
              </a:ext>
            </a:extLst>
          </p:cNvPr>
          <p:cNvSpPr/>
          <p:nvPr/>
        </p:nvSpPr>
        <p:spPr>
          <a:xfrm>
            <a:off x="3279316" y="1988201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407;p37">
            <a:extLst>
              <a:ext uri="{FF2B5EF4-FFF2-40B4-BE49-F238E27FC236}">
                <a16:creationId xmlns:a16="http://schemas.microsoft.com/office/drawing/2014/main" id="{5679FFC3-FA3C-5A39-2D20-BC8E6E9F45AF}"/>
              </a:ext>
            </a:extLst>
          </p:cNvPr>
          <p:cNvSpPr/>
          <p:nvPr/>
        </p:nvSpPr>
        <p:spPr>
          <a:xfrm>
            <a:off x="4249464" y="2025323"/>
            <a:ext cx="220000" cy="1992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0930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7CC2-BC20-9A9A-65AB-4BFF33EE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Stacking receiver functions</a:t>
            </a:r>
          </a:p>
        </p:txBody>
      </p:sp>
      <p:pic>
        <p:nvPicPr>
          <p:cNvPr id="3" name="Picture 2" descr="figure 16119">
            <a:extLst>
              <a:ext uri="{FF2B5EF4-FFF2-40B4-BE49-F238E27FC236}">
                <a16:creationId xmlns:a16="http://schemas.microsoft.com/office/drawing/2014/main" id="{22E1B5F4-FC4A-86B6-A407-EAC9535E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80" y="2121340"/>
            <a:ext cx="7477760" cy="435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71A84-D51C-11D3-ADAF-A8855CCE7724}"/>
              </a:ext>
            </a:extLst>
          </p:cNvPr>
          <p:cNvSpPr txBox="1"/>
          <p:nvPr/>
        </p:nvSpPr>
        <p:spPr>
          <a:xfrm>
            <a:off x="691012" y="1034942"/>
            <a:ext cx="1033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Individual receiver functions are noisy, and often phases are not clearly identifiable. To increase the signal strength, we </a:t>
            </a:r>
            <a:r>
              <a:rPr lang="en-US" b="1">
                <a:latin typeface="Montserrat" pitchFamily="2" charset="77"/>
              </a:rPr>
              <a:t>stack</a:t>
            </a:r>
            <a:r>
              <a:rPr lang="en-US">
                <a:latin typeface="Montserrat" pitchFamily="2" charset="77"/>
              </a:rPr>
              <a:t> (average) traces from different earthquakes.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4F16D-4A71-59A5-8681-B7F1135A0930}"/>
              </a:ext>
            </a:extLst>
          </p:cNvPr>
          <p:cNvSpPr txBox="1"/>
          <p:nvPr/>
        </p:nvSpPr>
        <p:spPr>
          <a:xfrm>
            <a:off x="1757680" y="6476999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Kind &amp; Yuan (2014)</a:t>
            </a:r>
          </a:p>
        </p:txBody>
      </p:sp>
    </p:spTree>
    <p:extLst>
      <p:ext uri="{BB962C8B-B14F-4D97-AF65-F5344CB8AC3E}">
        <p14:creationId xmlns:p14="http://schemas.microsoft.com/office/powerpoint/2010/main" val="371423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92D1-E2A8-F048-7115-9D4F549E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conversion point stacking</a:t>
            </a:r>
          </a:p>
        </p:txBody>
      </p:sp>
      <p:pic>
        <p:nvPicPr>
          <p:cNvPr id="1026" name="Picture 2" descr="figure 16114">
            <a:extLst>
              <a:ext uri="{FF2B5EF4-FFF2-40B4-BE49-F238E27FC236}">
                <a16:creationId xmlns:a16="http://schemas.microsoft.com/office/drawing/2014/main" id="{D8434F65-EAE5-4EE0-30CF-93740A166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02" y="2312177"/>
            <a:ext cx="4921472" cy="376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C0D91-B088-1DEC-A4E4-283A743A2763}"/>
              </a:ext>
            </a:extLst>
          </p:cNvPr>
          <p:cNvSpPr txBox="1"/>
          <p:nvPr/>
        </p:nvSpPr>
        <p:spPr>
          <a:xfrm>
            <a:off x="691012" y="1034942"/>
            <a:ext cx="5264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Receiver functions can either be stacked by station, or by their common conversion points at depth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C8455F0-7C48-1AF8-7DB2-3FBAD64D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972" y="925830"/>
            <a:ext cx="5560220" cy="4720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13D2D4-915D-5ECA-88BE-299DDAD7D502}"/>
              </a:ext>
            </a:extLst>
          </p:cNvPr>
          <p:cNvSpPr txBox="1"/>
          <p:nvPr/>
        </p:nvSpPr>
        <p:spPr>
          <a:xfrm>
            <a:off x="6659528" y="5614214"/>
            <a:ext cx="3547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Schmandt</a:t>
            </a:r>
            <a:r>
              <a:rPr lang="en-US" sz="1200">
                <a:latin typeface="Montserrat Medium" pitchFamily="2" charset="77"/>
              </a:rPr>
              <a:t>, Lin, &amp; </a:t>
            </a:r>
            <a:r>
              <a:rPr lang="en-US" sz="1200" err="1">
                <a:latin typeface="Montserrat Medium" pitchFamily="2" charset="77"/>
              </a:rPr>
              <a:t>Karlstrom</a:t>
            </a:r>
            <a:r>
              <a:rPr lang="en-US" sz="1200">
                <a:latin typeface="Montserrat Medium" pitchFamily="2" charset="77"/>
              </a:rPr>
              <a:t> (2015)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C69A1-BC10-3F4C-7E88-5DB2BE426E92}"/>
              </a:ext>
            </a:extLst>
          </p:cNvPr>
          <p:cNvSpPr txBox="1"/>
          <p:nvPr/>
        </p:nvSpPr>
        <p:spPr>
          <a:xfrm>
            <a:off x="519038" y="6157666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Kind &amp; Yuan (2014)</a:t>
            </a:r>
          </a:p>
        </p:txBody>
      </p:sp>
    </p:spTree>
    <p:extLst>
      <p:ext uri="{BB962C8B-B14F-4D97-AF65-F5344CB8AC3E}">
        <p14:creationId xmlns:p14="http://schemas.microsoft.com/office/powerpoint/2010/main" val="201220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D22B-D829-436C-3793-8D9A39D9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Imaging subduction zone structure</a:t>
            </a:r>
          </a:p>
        </p:txBody>
      </p:sp>
      <p:pic>
        <p:nvPicPr>
          <p:cNvPr id="3" name="Picture 2" descr="Seismic, Receiver Function Technique, Figure 13">
            <a:extLst>
              <a:ext uri="{FF2B5EF4-FFF2-40B4-BE49-F238E27FC236}">
                <a16:creationId xmlns:a16="http://schemas.microsoft.com/office/drawing/2014/main" id="{CF79D485-CA7C-A441-C89F-F24E22950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681037"/>
            <a:ext cx="5993201" cy="5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51682-D185-54E4-9158-1B3750BE116A}"/>
              </a:ext>
            </a:extLst>
          </p:cNvPr>
          <p:cNvSpPr txBox="1"/>
          <p:nvPr/>
        </p:nvSpPr>
        <p:spPr>
          <a:xfrm>
            <a:off x="3063240" y="6420981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Kawakatsu</a:t>
            </a:r>
            <a:r>
              <a:rPr lang="en-US" sz="1200">
                <a:latin typeface="Montserrat Medium" pitchFamily="2" charset="77"/>
              </a:rPr>
              <a:t> et al. (2009)</a:t>
            </a:r>
          </a:p>
        </p:txBody>
      </p:sp>
    </p:spTree>
    <p:extLst>
      <p:ext uri="{BB962C8B-B14F-4D97-AF65-F5344CB8AC3E}">
        <p14:creationId xmlns:p14="http://schemas.microsoft.com/office/powerpoint/2010/main" val="282693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8C8D-848F-580D-722D-E066618A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Imaging velocity gradients</a:t>
            </a: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B3F34373-E3FA-DF47-934D-B28D40C4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74" y="2192286"/>
            <a:ext cx="7772400" cy="42059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BCC57-97CB-B5E2-F2E4-8BF0DD8A60AC}"/>
              </a:ext>
            </a:extLst>
          </p:cNvPr>
          <p:cNvSpPr txBox="1"/>
          <p:nvPr/>
        </p:nvSpPr>
        <p:spPr>
          <a:xfrm>
            <a:off x="1760574" y="6398260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Andrews and </a:t>
            </a:r>
            <a:r>
              <a:rPr lang="en-US" sz="1200" err="1">
                <a:latin typeface="Montserrat Medium" pitchFamily="2" charset="77"/>
              </a:rPr>
              <a:t>Deuss</a:t>
            </a:r>
            <a:r>
              <a:rPr lang="en-US" sz="1200">
                <a:latin typeface="Montserrat Medium" pitchFamily="2" charset="77"/>
              </a:rPr>
              <a:t> (2008)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9E82A-8799-A4A8-D829-E1117AF9563B}"/>
              </a:ext>
            </a:extLst>
          </p:cNvPr>
          <p:cNvSpPr txBox="1"/>
          <p:nvPr/>
        </p:nvSpPr>
        <p:spPr>
          <a:xfrm>
            <a:off x="971550" y="1082718"/>
            <a:ext cx="9406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Montserrat Medium" pitchFamily="2" charset="77"/>
              </a:rPr>
              <a:t>The “thickness” of discontinuity (velocity gradient) can be inferred from the pulse shape.</a:t>
            </a:r>
          </a:p>
        </p:txBody>
      </p:sp>
    </p:spTree>
    <p:extLst>
      <p:ext uri="{BB962C8B-B14F-4D97-AF65-F5344CB8AC3E}">
        <p14:creationId xmlns:p14="http://schemas.microsoft.com/office/powerpoint/2010/main" val="4078687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3799-C63D-ACAD-C95D-E19D1D09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S-to-P receiver functions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B375600C-06D4-5E2D-F36F-52BB5421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282" y="1741238"/>
            <a:ext cx="6159668" cy="3375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DB354-BD1B-9CFC-BD91-DD2C99439A2D}"/>
              </a:ext>
            </a:extLst>
          </p:cNvPr>
          <p:cNvSpPr txBox="1"/>
          <p:nvPr/>
        </p:nvSpPr>
        <p:spPr>
          <a:xfrm>
            <a:off x="5632282" y="5207998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Lekic</a:t>
            </a:r>
            <a:r>
              <a:rPr lang="en-US" sz="1200">
                <a:latin typeface="Montserrat Medium" pitchFamily="2" charset="77"/>
              </a:rPr>
              <a:t> &amp; Fischer (2014)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CFA46D4-D07B-966D-09D1-9ED0790B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10" y="1166268"/>
            <a:ext cx="4813662" cy="337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F982D5-2225-0E9C-DB62-890F035B8F50}"/>
              </a:ext>
            </a:extLst>
          </p:cNvPr>
          <p:cNvSpPr txBox="1"/>
          <p:nvPr/>
        </p:nvSpPr>
        <p:spPr>
          <a:xfrm>
            <a:off x="518065" y="5027023"/>
            <a:ext cx="4813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Montserrat Medium" pitchFamily="2" charset="77"/>
              </a:rPr>
              <a:t>S-to-P receiver functions are advantageous for imaging the Lithosphere-Asthenosphere Boundary (LAB) because the LAB-related phase arrives before crustal multiples</a:t>
            </a:r>
          </a:p>
        </p:txBody>
      </p:sp>
    </p:spTree>
    <p:extLst>
      <p:ext uri="{BB962C8B-B14F-4D97-AF65-F5344CB8AC3E}">
        <p14:creationId xmlns:p14="http://schemas.microsoft.com/office/powerpoint/2010/main" val="304891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E660-3B5C-0FD6-1F6E-2F120A3B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Moveout corrections</a:t>
            </a:r>
          </a:p>
        </p:txBody>
      </p:sp>
      <p:pic>
        <p:nvPicPr>
          <p:cNvPr id="3" name="Picture 2" descr="figure 16113">
            <a:extLst>
              <a:ext uri="{FF2B5EF4-FFF2-40B4-BE49-F238E27FC236}">
                <a16:creationId xmlns:a16="http://schemas.microsoft.com/office/drawing/2014/main" id="{66D1D688-BF5D-0C60-6E37-019394243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85" y="1066031"/>
            <a:ext cx="5761355" cy="50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9C3B3-8986-A96E-0BB4-90104C56CF10}"/>
              </a:ext>
            </a:extLst>
          </p:cNvPr>
          <p:cNvSpPr txBox="1"/>
          <p:nvPr/>
        </p:nvSpPr>
        <p:spPr>
          <a:xfrm>
            <a:off x="542422" y="1066031"/>
            <a:ext cx="389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Prior to stacking data from different earthquakes, data needs to be ‘corrected’ for the moveout (i.e., the distance dependent effect on travel time)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805D5-E47E-D1FD-03B2-BBE521235028}"/>
              </a:ext>
            </a:extLst>
          </p:cNvPr>
          <p:cNvSpPr txBox="1"/>
          <p:nvPr/>
        </p:nvSpPr>
        <p:spPr>
          <a:xfrm>
            <a:off x="5173662" y="6236893"/>
            <a:ext cx="255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Montserrat Medium" pitchFamily="2" charset="77"/>
              </a:rPr>
              <a:t>Kind &amp; Yuan (2014)</a:t>
            </a:r>
          </a:p>
        </p:txBody>
      </p:sp>
    </p:spTree>
    <p:extLst>
      <p:ext uri="{BB962C8B-B14F-4D97-AF65-F5344CB8AC3E}">
        <p14:creationId xmlns:p14="http://schemas.microsoft.com/office/powerpoint/2010/main" val="327805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8F31-0552-416B-A9DA-F179B80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seismic observations</a:t>
            </a:r>
          </a:p>
        </p:txBody>
      </p:sp>
      <p:pic>
        <p:nvPicPr>
          <p:cNvPr id="3" name="Content Placeholder 9" descr="GSN_01-2015_map.png">
            <a:extLst>
              <a:ext uri="{FF2B5EF4-FFF2-40B4-BE49-F238E27FC236}">
                <a16:creationId xmlns:a16="http://schemas.microsoft.com/office/drawing/2014/main" id="{4E8839E9-D570-853D-7A89-5AE6AD6A47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51" b="-15751"/>
          <a:stretch>
            <a:fillRect/>
          </a:stretch>
        </p:blipFill>
        <p:spPr>
          <a:xfrm>
            <a:off x="7025304" y="1000415"/>
            <a:ext cx="3813362" cy="3147599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DA960A-920E-83E1-CC4A-7518F353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0" y="1292371"/>
            <a:ext cx="5104432" cy="489911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AD08FC-2CB5-A0AB-6C27-4DEB8859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75978"/>
            <a:ext cx="5491510" cy="28920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A10C5E-E9CA-B8DB-7A3B-B3607E716739}"/>
              </a:ext>
            </a:extLst>
          </p:cNvPr>
          <p:cNvSpPr txBox="1">
            <a:spLocks/>
          </p:cNvSpPr>
          <p:nvPr/>
        </p:nvSpPr>
        <p:spPr>
          <a:xfrm>
            <a:off x="4288972" y="6437861"/>
            <a:ext cx="2427288" cy="380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Ritsema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 and </a:t>
            </a:r>
            <a:r>
              <a:rPr lang="en-US" sz="120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Lekic</a:t>
            </a:r>
            <a:r>
              <a:rPr lang="en-US" sz="120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54854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F235-F0D9-6F39-1F64-13C2F5FA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and transmission</a:t>
            </a:r>
          </a:p>
        </p:txBody>
      </p:sp>
      <p:pic>
        <p:nvPicPr>
          <p:cNvPr id="4" name="Picture 3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30D6D736-94B2-9C6D-7DE6-15FF19FC6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415" y="681037"/>
            <a:ext cx="3685585" cy="35480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C1331D-B4CE-A147-3FB5-C45227AA9111}"/>
              </a:ext>
            </a:extLst>
          </p:cNvPr>
          <p:cNvSpPr txBox="1">
            <a:spLocks/>
          </p:cNvSpPr>
          <p:nvPr/>
        </p:nvSpPr>
        <p:spPr>
          <a:xfrm>
            <a:off x="578025" y="858337"/>
            <a:ext cx="4954449" cy="34507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>
                <a:latin typeface="Montserrat Medium" pitchFamily="2" charset="77"/>
              </a:rPr>
              <a:t>SH system</a:t>
            </a:r>
            <a:endParaRPr lang="en-US" sz="24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An incident wave at an interface will produce two waves: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 err="1">
                <a:latin typeface="Montserrat Medium" pitchFamily="2" charset="77"/>
              </a:rPr>
              <a:t>i</a:t>
            </a:r>
            <a:r>
              <a:rPr lang="en-US" sz="2000">
                <a:latin typeface="Montserrat Medium" pitchFamily="2" charset="77"/>
              </a:rPr>
              <a:t>) The transmitted wave, with passes through the interface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ii) The reflected wave, which bounces off the interface</a:t>
            </a:r>
          </a:p>
          <a:p>
            <a:pPr marL="0" indent="0">
              <a:buNone/>
            </a:pPr>
            <a:r>
              <a:rPr lang="en-US" sz="2400">
                <a:latin typeface="Montserrat Medium" pitchFamily="2" charset="77"/>
              </a:rPr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22EE5D-112F-0369-4F31-31E1B168F58E}"/>
              </a:ext>
            </a:extLst>
          </p:cNvPr>
          <p:cNvSpPr txBox="1"/>
          <p:nvPr/>
        </p:nvSpPr>
        <p:spPr>
          <a:xfrm>
            <a:off x="6659528" y="1050369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030A0"/>
                </a:solidFill>
                <a:latin typeface="Montserrat" pitchFamily="2" charset="77"/>
              </a:rPr>
              <a:t>incident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E62EE3-9E11-0953-D4DB-BB79B162F9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8024" y="4574090"/>
                <a:ext cx="5216986" cy="118329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>
                    <a:latin typeface="Montserrat Medium" pitchFamily="2" charset="77"/>
                  </a:rPr>
                  <a:t>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̀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́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>
                    <a:latin typeface="Montserrat Medium" pitchFamily="2" charset="77"/>
                  </a:rPr>
                  <a:t>, and Snell’s law gives 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̀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>
                    <a:latin typeface="Montserrat Medium" pitchFamily="2" charset="77"/>
                  </a:rPr>
                  <a:t>, but what about amplitudes? </a:t>
                </a:r>
                <a:r>
                  <a:rPr lang="en-US" sz="2400">
                    <a:latin typeface="Montserrat Medium" pitchFamily="2" charset="77"/>
                  </a:rPr>
                  <a:t>	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1E62EE3-9E11-0953-D4DB-BB79B162F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4574090"/>
                <a:ext cx="5216986" cy="1183291"/>
              </a:xfrm>
              <a:prstGeom prst="rect">
                <a:avLst/>
              </a:prstGeom>
              <a:blipFill>
                <a:blip r:embed="rId3"/>
                <a:stretch>
                  <a:fillRect l="-1285" t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E95BDCF-CB78-35DE-D4AE-0B298C4DB7FD}"/>
              </a:ext>
            </a:extLst>
          </p:cNvPr>
          <p:cNvSpPr txBox="1"/>
          <p:nvPr/>
        </p:nvSpPr>
        <p:spPr>
          <a:xfrm>
            <a:off x="10386060" y="1031101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Montserrat" pitchFamily="2" charset="77"/>
              </a:rPr>
              <a:t>scattered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40DBD-51DC-9003-371E-410FD9F74BD0}"/>
              </a:ext>
            </a:extLst>
          </p:cNvPr>
          <p:cNvSpPr txBox="1"/>
          <p:nvPr/>
        </p:nvSpPr>
        <p:spPr>
          <a:xfrm>
            <a:off x="10534650" y="3939779"/>
            <a:ext cx="180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50"/>
                </a:solidFill>
                <a:latin typeface="Montserrat" pitchFamily="2" charset="77"/>
              </a:rPr>
              <a:t>scattered</a:t>
            </a:r>
          </a:p>
        </p:txBody>
      </p:sp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AE125DCC-FDC2-5ABD-6AE7-4C9A647BE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528" y="4435680"/>
            <a:ext cx="4439892" cy="1921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D7B69-0F35-9008-F60B-5CB3B26E7D94}"/>
              </a:ext>
            </a:extLst>
          </p:cNvPr>
          <p:cNvSpPr txBox="1"/>
          <p:nvPr/>
        </p:nvSpPr>
        <p:spPr>
          <a:xfrm>
            <a:off x="6993524" y="6114794"/>
            <a:ext cx="268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" pitchFamily="2" charset="77"/>
              </a:rPr>
              <a:t>See Shearer, 2009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8008AB-66DA-83D9-06E0-E7BB3E54D183}"/>
                  </a:ext>
                </a:extLst>
              </p:cNvPr>
              <p:cNvSpPr txBox="1"/>
              <p:nvPr/>
            </p:nvSpPr>
            <p:spPr>
              <a:xfrm>
                <a:off x="9936637" y="2617266"/>
                <a:ext cx="170727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baseline="-25000"/>
                  <a:t>1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baseline="-25000"/>
                  <a:t>1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baseline="-25000"/>
                  <a:t>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8008AB-66DA-83D9-06E0-E7BB3E54D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637" y="2617266"/>
                <a:ext cx="1707274" cy="338555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4A238-3FA2-B1A7-827E-5A6B6F3AF778}"/>
                  </a:ext>
                </a:extLst>
              </p:cNvPr>
              <p:cNvSpPr txBox="1"/>
              <p:nvPr/>
            </p:nvSpPr>
            <p:spPr>
              <a:xfrm>
                <a:off x="9936637" y="3158185"/>
                <a:ext cx="170727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baseline="-25000"/>
                  <a:t>2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baseline="-25000"/>
                  <a:t>2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baseline="-25000"/>
                  <a:t>2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04A238-3FA2-B1A7-827E-5A6B6F3AF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6637" y="3158185"/>
                <a:ext cx="1707274" cy="338555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0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ED285-0568-1563-0DC4-0161D7C4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and transmission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ABF3AC-EDE3-68D5-22A5-6390DFC60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62" t="63521" b="9510"/>
          <a:stretch/>
        </p:blipFill>
        <p:spPr>
          <a:xfrm>
            <a:off x="7555230" y="5127545"/>
            <a:ext cx="3609340" cy="109728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28178D8-EAB4-2AC9-9693-2634B231F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81"/>
          <a:stretch/>
        </p:blipFill>
        <p:spPr>
          <a:xfrm>
            <a:off x="7028180" y="938559"/>
            <a:ext cx="4136390" cy="40686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693A4F-3338-B178-A371-ABF184B9E47C}"/>
              </a:ext>
            </a:extLst>
          </p:cNvPr>
          <p:cNvSpPr txBox="1">
            <a:spLocks/>
          </p:cNvSpPr>
          <p:nvPr/>
        </p:nvSpPr>
        <p:spPr>
          <a:xfrm>
            <a:off x="578025" y="858336"/>
            <a:ext cx="4954449" cy="55196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u="sng">
                <a:latin typeface="Montserrat Medium" pitchFamily="2" charset="77"/>
              </a:rPr>
              <a:t>P-SV system</a:t>
            </a: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When considering P-SV waves, we have converted phases also.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Now there is the incident wave, and 4 scattered waves to keep track of.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Expressions can be derived for all of the wave types, but it gets messy (see Aki &amp; Richards, 2002)</a:t>
            </a:r>
            <a:endParaRPr lang="en-US" sz="24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400">
                <a:latin typeface="Montserrat Medium" pitchFamily="2" charset="77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C00B8A-A0CA-ED46-DCBA-8601BB5A2AB7}"/>
                  </a:ext>
                </a:extLst>
              </p:cNvPr>
              <p:cNvSpPr txBox="1"/>
              <p:nvPr/>
            </p:nvSpPr>
            <p:spPr>
              <a:xfrm>
                <a:off x="9985441" y="2549526"/>
                <a:ext cx="170727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baseline="-25000"/>
                  <a:t>1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baseline="-25000"/>
                  <a:t>1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baseline="-25000"/>
                  <a:t>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C00B8A-A0CA-ED46-DCBA-8601BB5A2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41" y="2549526"/>
                <a:ext cx="1707274" cy="338555"/>
              </a:xfrm>
              <a:prstGeom prst="rect">
                <a:avLst/>
              </a:prstGeom>
              <a:blipFill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D64CF1-60DE-5ACA-44BA-A530DFD78FAA}"/>
                  </a:ext>
                </a:extLst>
              </p:cNvPr>
              <p:cNvSpPr txBox="1"/>
              <p:nvPr/>
            </p:nvSpPr>
            <p:spPr>
              <a:xfrm>
                <a:off x="9985441" y="3090445"/>
                <a:ext cx="1707274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baseline="-25000"/>
                  <a:t>2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baseline="-25000"/>
                  <a:t>2</a:t>
                </a:r>
                <a:r>
                  <a:rPr lang="en-US" sz="1600"/>
                  <a:t>,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baseline="-25000"/>
                  <a:t>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D64CF1-60DE-5ACA-44BA-A530DFD7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41" y="3090445"/>
                <a:ext cx="1707274" cy="338555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461FFE1-69B6-2DAA-39DE-03768E187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502" y="4545284"/>
            <a:ext cx="2903363" cy="923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EA9FE-2458-8C56-E816-C5757B1D8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8808" y="5432424"/>
            <a:ext cx="2786057" cy="8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1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34F7-AA6A-37D7-5D23-8415F5B2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Polarity changes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A5F834-D015-0FB0-186F-1381408D6CE1}"/>
              </a:ext>
            </a:extLst>
          </p:cNvPr>
          <p:cNvSpPr txBox="1">
            <a:spLocks/>
          </p:cNvSpPr>
          <p:nvPr/>
        </p:nvSpPr>
        <p:spPr>
          <a:xfrm>
            <a:off x="823390" y="961416"/>
            <a:ext cx="8962636" cy="91440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Montserrat Medium" pitchFamily="2" charset="77"/>
              </a:rPr>
              <a:t>From the vertical incidence reflection formulas, we can see that P and S waves have opposite polarity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B2ECE-A9EE-BF6D-6C9E-297AF76B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55" y="2309492"/>
            <a:ext cx="4217257" cy="35870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B945DA-A0E1-349E-D5F5-2034CAA09010}"/>
              </a:ext>
            </a:extLst>
          </p:cNvPr>
          <p:cNvSpPr txBox="1">
            <a:spLocks/>
          </p:cNvSpPr>
          <p:nvPr/>
        </p:nvSpPr>
        <p:spPr>
          <a:xfrm>
            <a:off x="1315217" y="2286692"/>
            <a:ext cx="4217257" cy="4227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>
                <a:latin typeface="Montserrat" pitchFamily="2" charset="77"/>
              </a:rPr>
              <a:t>S waves change polarity (sign) when reflecting from higher impedance layer (e.g. Moho)</a:t>
            </a:r>
          </a:p>
          <a:p>
            <a:pPr marL="0" indent="0">
              <a:buNone/>
            </a:pPr>
            <a:endParaRPr lang="en-US" i="1">
              <a:latin typeface="Montserrat" pitchFamily="2" charset="77"/>
            </a:endParaRPr>
          </a:p>
          <a:p>
            <a:pPr marL="0" indent="0">
              <a:buNone/>
            </a:pPr>
            <a:r>
              <a:rPr lang="en-US" i="1">
                <a:latin typeface="Montserrat" pitchFamily="2" charset="77"/>
              </a:rPr>
              <a:t>P waves change polarity (sign) when reflecting from lower impedance layer (e.g. surface)</a:t>
            </a:r>
          </a:p>
        </p:txBody>
      </p:sp>
    </p:spTree>
    <p:extLst>
      <p:ext uri="{BB962C8B-B14F-4D97-AF65-F5344CB8AC3E}">
        <p14:creationId xmlns:p14="http://schemas.microsoft.com/office/powerpoint/2010/main" val="39105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CCC4-89DD-1730-A813-73B32B78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Dependence on angle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56379DE0-5B7A-6779-3F1E-E943F269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40" y="681037"/>
            <a:ext cx="5275334" cy="58635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73AA0E-00CD-994B-70AF-6F1B6B98B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58" y="992838"/>
            <a:ext cx="3708277" cy="1478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BDE00-4CEB-70DC-2719-E26542059817}"/>
                  </a:ext>
                </a:extLst>
              </p:cNvPr>
              <p:cNvSpPr txBox="1"/>
              <p:nvPr/>
            </p:nvSpPr>
            <p:spPr>
              <a:xfrm>
                <a:off x="1067992" y="2729595"/>
                <a:ext cx="3647443" cy="942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4"/>
                    </a:solidFill>
                    <a:latin typeface="Montserrat Medium" pitchFamily="2" charset="77"/>
                  </a:rPr>
                  <a:t>In general, reflection </a:t>
                </a:r>
                <a14:m>
                  <m:oMath xmlns:m="http://schemas.openxmlformats.org/officeDocument/2006/math">
                    <m:acc>
                      <m:accPr>
                        <m:chr m:val="̀"/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  <m:acc>
                      <m:accPr>
                        <m:chr m:val="́"/>
                        <m:ctrlPr>
                          <a:rPr lang="en-US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>
                    <a:solidFill>
                      <a:schemeClr val="accent4"/>
                    </a:solidFill>
                    <a:latin typeface="Montserrat Medium" pitchFamily="2" charset="77"/>
                  </a:rPr>
                  <a:t> and transmission </a:t>
                </a:r>
                <a14:m>
                  <m:oMath xmlns:m="http://schemas.openxmlformats.org/officeDocument/2006/math">
                    <m:acc>
                      <m:accPr>
                        <m:chr m:val="̀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  <m:acc>
                      <m:accPr>
                        <m:chr m:val="̀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acc>
                  </m:oMath>
                </a14:m>
                <a:r>
                  <a:rPr lang="en-US">
                    <a:solidFill>
                      <a:schemeClr val="accent4"/>
                    </a:solidFill>
                    <a:latin typeface="Montserrat Medium" pitchFamily="2" charset="77"/>
                  </a:rPr>
                  <a:t> coefficients can be complex-valued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BDE00-4CEB-70DC-2719-E26542059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992" y="2729595"/>
                <a:ext cx="3647443" cy="942822"/>
              </a:xfrm>
              <a:prstGeom prst="rect">
                <a:avLst/>
              </a:prstGeom>
              <a:blipFill>
                <a:blip r:embed="rId4"/>
                <a:stretch>
                  <a:fillRect l="-1336" t="-3247" b="-9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AF917-F233-C4CB-CC72-35DDB9CA6243}"/>
                  </a:ext>
                </a:extLst>
              </p:cNvPr>
              <p:cNvSpPr txBox="1"/>
              <p:nvPr/>
            </p:nvSpPr>
            <p:spPr>
              <a:xfrm>
                <a:off x="1952767" y="4156833"/>
                <a:ext cx="2209323" cy="1043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̀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acc>
                        <m:accPr>
                          <m:chr m:val="́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̀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acc>
                            <m:accPr>
                              <m:chr m:val="́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̀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acc>
                                <m:accPr>
                                  <m:chr m:val="́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acc>
                                <m:accPr>
                                  <m:chr m:val="̀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acc>
                                <m:accPr>
                                  <m:chr m:val="́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0AF917-F233-C4CB-CC72-35DDB9CA6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767" y="4156833"/>
                <a:ext cx="2209323" cy="1043555"/>
              </a:xfrm>
              <a:prstGeom prst="rect">
                <a:avLst/>
              </a:prstGeom>
              <a:blipFill>
                <a:blip r:embed="rId5"/>
                <a:stretch>
                  <a:fillRect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F7D053-3181-03B6-9ADD-40A6E84CA8FD}"/>
                  </a:ext>
                </a:extLst>
              </p:cNvPr>
              <p:cNvSpPr txBox="1"/>
              <p:nvPr/>
            </p:nvSpPr>
            <p:spPr>
              <a:xfrm>
                <a:off x="1624136" y="5309496"/>
                <a:ext cx="28665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BF60B5"/>
                    </a:solidFill>
                    <a:latin typeface="Montserrat Medium" pitchFamily="2" charset="77"/>
                  </a:rPr>
                  <a:t>Complex-valued R/T coefficient can cause a phase shift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BF60B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endParaRPr lang="en-US">
                  <a:solidFill>
                    <a:srgbClr val="BF60B5"/>
                  </a:solidFill>
                  <a:latin typeface="Montserrat Medium" pitchFamily="2" charset="7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F7D053-3181-03B6-9ADD-40A6E84CA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136" y="5309496"/>
                <a:ext cx="2866583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CFE7E95-70DB-F74F-11D4-199046F66EE4}"/>
              </a:ext>
            </a:extLst>
          </p:cNvPr>
          <p:cNvGrpSpPr/>
          <p:nvPr/>
        </p:nvGrpSpPr>
        <p:grpSpPr>
          <a:xfrm>
            <a:off x="5856811" y="992838"/>
            <a:ext cx="1610686" cy="782009"/>
            <a:chOff x="101853" y="1574900"/>
            <a:chExt cx="1610686" cy="782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22E8F8-3B3C-EBE1-D3E9-8EE6B7B88A54}"/>
                    </a:ext>
                  </a:extLst>
                </p:cNvPr>
                <p:cNvSpPr txBox="1"/>
                <p:nvPr/>
              </p:nvSpPr>
              <p:spPr>
                <a:xfrm>
                  <a:off x="101853" y="1574900"/>
                  <a:ext cx="1610686" cy="782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𝑅𝑒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̀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acc>
                          <m:accPr>
                            <m:chr m:val="́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𝐼𝑚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̀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acc>
                          <m:accPr>
                            <m:chr m:val="́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̀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  <m:acc>
                              <m:accPr>
                                <m:chr m:val="́"/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B22E8F8-3B3C-EBE1-D3E9-8EE6B7B88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53" y="1574900"/>
                  <a:ext cx="1610686" cy="7820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1509DCC-A7DA-6A9A-C088-CE7560BC4446}"/>
                </a:ext>
              </a:extLst>
            </p:cNvPr>
            <p:cNvCxnSpPr/>
            <p:nvPr/>
          </p:nvCxnSpPr>
          <p:spPr>
            <a:xfrm>
              <a:off x="1216294" y="1736521"/>
              <a:ext cx="35535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207E10-77DE-1CB6-CD05-999AD359F406}"/>
                </a:ext>
              </a:extLst>
            </p:cNvPr>
            <p:cNvCxnSpPr>
              <a:cxnSpLocks/>
            </p:cNvCxnSpPr>
            <p:nvPr/>
          </p:nvCxnSpPr>
          <p:spPr>
            <a:xfrm>
              <a:off x="1216294" y="1956033"/>
              <a:ext cx="37041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D389C36-3EE0-C360-ACBF-10AB9699D98B}"/>
                </a:ext>
              </a:extLst>
            </p:cNvPr>
            <p:cNvCxnSpPr/>
            <p:nvPr/>
          </p:nvCxnSpPr>
          <p:spPr>
            <a:xfrm>
              <a:off x="1216294" y="2157369"/>
              <a:ext cx="355354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961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nells_02_720p.mov">
            <a:hlinkClick r:id="" action="ppaction://media"/>
            <a:extLst>
              <a:ext uri="{FF2B5EF4-FFF2-40B4-BE49-F238E27FC236}">
                <a16:creationId xmlns:a16="http://schemas.microsoft.com/office/drawing/2014/main" id="{631D28F2-7540-497F-6C29-5E5DFECA0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9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A08BD-BC8A-3494-FDD5-3843045F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Reflection seismology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BC40-BEE4-40A3-1997-3E36204CBD5C}"/>
              </a:ext>
            </a:extLst>
          </p:cNvPr>
          <p:cNvSpPr txBox="1">
            <a:spLocks/>
          </p:cNvSpPr>
          <p:nvPr/>
        </p:nvSpPr>
        <p:spPr>
          <a:xfrm>
            <a:off x="455174" y="1005724"/>
            <a:ext cx="4939786" cy="55093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Montserrat" pitchFamily="2" charset="77"/>
              </a:rPr>
              <a:t>Analyze the amplitude and travel time of reflected seismic waves</a:t>
            </a:r>
          </a:p>
          <a:p>
            <a:pPr marL="0" indent="0">
              <a:buNone/>
            </a:pPr>
            <a:endParaRPr lang="en-US" sz="2400">
              <a:latin typeface="Montserrat" pitchFamily="2" charset="77"/>
            </a:endParaRPr>
          </a:p>
          <a:p>
            <a:pPr marL="0" indent="0">
              <a:buNone/>
            </a:pPr>
            <a:r>
              <a:rPr lang="en-US" sz="2400">
                <a:latin typeface="Montserrat" pitchFamily="2" charset="77"/>
              </a:rPr>
              <a:t>Mapping reflections to depth requires knowledge of the absolute seismic velocities in the subsurface (refraction analysis is useful there)</a:t>
            </a:r>
          </a:p>
          <a:p>
            <a:pPr marL="0" indent="0">
              <a:buNone/>
            </a:pPr>
            <a:endParaRPr lang="en-US" sz="2400">
              <a:latin typeface="Montserrat" pitchFamily="2" charset="77"/>
            </a:endParaRPr>
          </a:p>
          <a:p>
            <a:pPr marL="0" indent="0">
              <a:buNone/>
            </a:pPr>
            <a:r>
              <a:rPr lang="en-US" sz="2400">
                <a:latin typeface="Montserrat" pitchFamily="2" charset="77"/>
              </a:rPr>
              <a:t>Active source reflection seismology is the workhorse of the oil and gas industry</a:t>
            </a:r>
          </a:p>
        </p:txBody>
      </p:sp>
      <p:pic>
        <p:nvPicPr>
          <p:cNvPr id="4" name="Picture 2" descr="http://fishsafe.eu/media/7477/seismic_surveys_02.gif">
            <a:extLst>
              <a:ext uri="{FF2B5EF4-FFF2-40B4-BE49-F238E27FC236}">
                <a16:creationId xmlns:a16="http://schemas.microsoft.com/office/drawing/2014/main" id="{2F80BAA2-B9FF-5A2A-0951-3EFE042B7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819" y="597476"/>
            <a:ext cx="5195455" cy="28315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upload.wikimedia.org/wikipedia/en/7/79/Usgs-of02-368-line7.png">
            <a:extLst>
              <a:ext uri="{FF2B5EF4-FFF2-40B4-BE49-F238E27FC236}">
                <a16:creationId xmlns:a16="http://schemas.microsoft.com/office/drawing/2014/main" id="{E06E7689-58D9-D8A7-07D3-892ECD4C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83" y="3623310"/>
            <a:ext cx="3438675" cy="3039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73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Macintosh PowerPoint</Application>
  <PresentationFormat>Widescreen</PresentationFormat>
  <Paragraphs>191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Helvetica</vt:lpstr>
      <vt:lpstr>Helvetica Light</vt:lpstr>
      <vt:lpstr>Montserrat</vt:lpstr>
      <vt:lpstr>Montserrat Medium</vt:lpstr>
      <vt:lpstr>Montserrat SemiBold</vt:lpstr>
      <vt:lpstr>Roboto</vt:lpstr>
      <vt:lpstr>Roboto Thin</vt:lpstr>
      <vt:lpstr>Wingdings 2</vt:lpstr>
      <vt:lpstr>Office Theme</vt:lpstr>
      <vt:lpstr>GEOL593: Seismology and Earth Structure, Spring 2023</vt:lpstr>
      <vt:lpstr>PowerPoint Presentation</vt:lpstr>
      <vt:lpstr>Global seismic observations</vt:lpstr>
      <vt:lpstr>Reflection and transmission</vt:lpstr>
      <vt:lpstr>Reflection and transmission</vt:lpstr>
      <vt:lpstr>Polarity changes</vt:lpstr>
      <vt:lpstr>Dependence on angle</vt:lpstr>
      <vt:lpstr>PowerPoint Presentation</vt:lpstr>
      <vt:lpstr>Reflection seismology</vt:lpstr>
      <vt:lpstr>Global imaging of discontinuities</vt:lpstr>
      <vt:lpstr>Transition zone imaging with SS and PP precursors</vt:lpstr>
      <vt:lpstr>PowerPoint Presentation</vt:lpstr>
      <vt:lpstr>SS precursors</vt:lpstr>
      <vt:lpstr>Global transition zone maps</vt:lpstr>
      <vt:lpstr>Thermal dependence of the transition zone</vt:lpstr>
      <vt:lpstr>The Ps Receiver-Function technique</vt:lpstr>
      <vt:lpstr>Receiver function calculation</vt:lpstr>
      <vt:lpstr>Seismic imaging with receiver functions</vt:lpstr>
      <vt:lpstr>Seismic imaging with receiver functions</vt:lpstr>
      <vt:lpstr>Seismic imaging with receiver functions</vt:lpstr>
      <vt:lpstr>Stacking receiver functions</vt:lpstr>
      <vt:lpstr>Common conversion point stacking</vt:lpstr>
      <vt:lpstr>Imaging subduction zone structure</vt:lpstr>
      <vt:lpstr>Imaging velocity gradients</vt:lpstr>
      <vt:lpstr>S-to-P receiver functions</vt:lpstr>
      <vt:lpstr>Moveout corrections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Structure, Spring 2023</dc:title>
  <dc:creator>Maguire, Ross</dc:creator>
  <cp:lastModifiedBy>Ross Ronan Maguire</cp:lastModifiedBy>
  <cp:revision>1</cp:revision>
  <dcterms:created xsi:type="dcterms:W3CDTF">2023-03-02T17:15:15Z</dcterms:created>
  <dcterms:modified xsi:type="dcterms:W3CDTF">2023-03-16T20:08:00Z</dcterms:modified>
</cp:coreProperties>
</file>